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20" r:id="rId5"/>
    <p:sldId id="354" r:id="rId6"/>
    <p:sldId id="359" r:id="rId7"/>
    <p:sldId id="360" r:id="rId8"/>
    <p:sldId id="375" r:id="rId9"/>
    <p:sldId id="374" r:id="rId10"/>
    <p:sldId id="346" r:id="rId11"/>
    <p:sldId id="361" r:id="rId12"/>
    <p:sldId id="326" r:id="rId13"/>
    <p:sldId id="357" r:id="rId14"/>
    <p:sldId id="327" r:id="rId15"/>
    <p:sldId id="331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B972C155-D5BF-46A7-B591-A42909CFC1FA}">
          <p14:sldIdLst>
            <p14:sldId id="320"/>
            <p14:sldId id="354"/>
            <p14:sldId id="359"/>
            <p14:sldId id="360"/>
            <p14:sldId id="375"/>
            <p14:sldId id="374"/>
            <p14:sldId id="346"/>
            <p14:sldId id="361"/>
            <p14:sldId id="326"/>
            <p14:sldId id="357"/>
            <p14:sldId id="327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856B1B-26BA-3953-9744-2589CA872757}" name="Annicca Enebrand" initials="AE" userId="S::annicca.enebrand@vasttrafik.se::a54d9e27-1368-464b-97f7-9737315e3cc8" providerId="AD"/>
  <p188:author id="{0B14D537-06F5-3090-8393-3B2F20642467}" name="Sara Helsén (BBDO NORDICS)" initials="SH(N" userId="S::sara.helsen@bbdonordics.com::9dab2a03-d573-4313-a4fb-dd161f94f04d" providerId="AD"/>
  <p188:author id="{0345A858-AE0F-3C00-3E02-A03A7F030C3A}" name="Olivia Olsson (BBDO NORDICS)" initials="OO" userId="S::olivia.olsson@bbdonordics.com::482da968-bd56-499f-a108-1510632d4470" providerId="AD"/>
  <p188:author id="{05A32BC0-6BDA-291C-B5CA-E7939FB4B1CA}" name="Marie Sandberg Murphy (BBDO NORDICS)" initials="MSM(N" userId="S::marie.sandbergmurphy@bbdonordics.com::474b612c-e103-42ac-a678-7d8cb4648f78" providerId="AD"/>
  <p188:author id="{D77E66C1-3198-BB5B-8F1C-2F5B3CAD982C}" name="Alice Westgårdh (BBDO NORDICS)" initials="AW(N" userId="S::alice.westgardh@bbdonordics.com::48d2b58f-786c-4428-81f3-654b44733275" providerId="AD"/>
  <p188:author id="{F167D7E0-F129-D889-2086-B17E849E0648}" name="Niklas Olovsson (BBDO NORDICS)" initials="NO(N" userId="S::niklas.olovsson@bbdonordics.com::1176fce4-b861-48ce-b451-e07a4a6378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4F"/>
    <a:srgbClr val="FBDBE3"/>
    <a:srgbClr val="E0CACF"/>
    <a:srgbClr val="EED3DD"/>
    <a:srgbClr val="E8EFE3"/>
    <a:srgbClr val="FFBAD1"/>
    <a:srgbClr val="2073A1"/>
    <a:srgbClr val="3C4650"/>
    <a:srgbClr val="E76B18"/>
    <a:srgbClr val="F8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A8046-AF1D-49FD-8C36-803F2ED0AABF}" v="1" dt="2026-04-14T08:53:44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53"/>
  </p:normalViewPr>
  <p:slideViewPr>
    <p:cSldViewPr snapToGrid="0">
      <p:cViewPr varScale="1">
        <p:scale>
          <a:sx n="55" d="100"/>
          <a:sy n="55" d="100"/>
        </p:scale>
        <p:origin x="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Renström" userId="741a546c-fc88-4c6d-8d91-29037a342a6d" providerId="ADAL" clId="{66E66571-34B5-4774-BE94-4765B3F44781}"/>
    <pc:docChg chg="addSld delSld modSld modSection">
      <pc:chgData name="Jennie Renström" userId="741a546c-fc88-4c6d-8d91-29037a342a6d" providerId="ADAL" clId="{66E66571-34B5-4774-BE94-4765B3F44781}" dt="2026-04-14T08:54:27.558" v="270" actId="20577"/>
      <pc:docMkLst>
        <pc:docMk/>
      </pc:docMkLst>
      <pc:sldChg chg="modSp mod">
        <pc:chgData name="Jennie Renström" userId="741a546c-fc88-4c6d-8d91-29037a342a6d" providerId="ADAL" clId="{66E66571-34B5-4774-BE94-4765B3F44781}" dt="2026-04-14T08:36:27.865" v="9" actId="20577"/>
        <pc:sldMkLst>
          <pc:docMk/>
          <pc:sldMk cId="1558105259" sldId="360"/>
        </pc:sldMkLst>
        <pc:spChg chg="mod">
          <ac:chgData name="Jennie Renström" userId="741a546c-fc88-4c6d-8d91-29037a342a6d" providerId="ADAL" clId="{66E66571-34B5-4774-BE94-4765B3F44781}" dt="2026-04-14T08:36:27.865" v="9" actId="20577"/>
          <ac:spMkLst>
            <pc:docMk/>
            <pc:sldMk cId="1558105259" sldId="360"/>
            <ac:spMk id="15" creationId="{082CD38A-3C97-2D86-E942-EBF3F2D41C5C}"/>
          </ac:spMkLst>
        </pc:spChg>
      </pc:sldChg>
      <pc:sldChg chg="modSp mod">
        <pc:chgData name="Jennie Renström" userId="741a546c-fc88-4c6d-8d91-29037a342a6d" providerId="ADAL" clId="{66E66571-34B5-4774-BE94-4765B3F44781}" dt="2026-04-14T08:54:27.558" v="270" actId="20577"/>
        <pc:sldMkLst>
          <pc:docMk/>
          <pc:sldMk cId="116287484" sldId="374"/>
        </pc:sldMkLst>
        <pc:spChg chg="mod">
          <ac:chgData name="Jennie Renström" userId="741a546c-fc88-4c6d-8d91-29037a342a6d" providerId="ADAL" clId="{66E66571-34B5-4774-BE94-4765B3F44781}" dt="2026-04-14T08:54:27.558" v="270" actId="20577"/>
          <ac:spMkLst>
            <pc:docMk/>
            <pc:sldMk cId="116287484" sldId="374"/>
            <ac:spMk id="15" creationId="{BE0B8BDF-9439-AF15-3118-AB990F8A04CC}"/>
          </ac:spMkLst>
        </pc:spChg>
      </pc:sldChg>
      <pc:sldChg chg="new del">
        <pc:chgData name="Jennie Renström" userId="741a546c-fc88-4c6d-8d91-29037a342a6d" providerId="ADAL" clId="{66E66571-34B5-4774-BE94-4765B3F44781}" dt="2026-04-13T08:03:30.494" v="1" actId="47"/>
        <pc:sldMkLst>
          <pc:docMk/>
          <pc:sldMk cId="2582313531" sldId="3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DA82D-6539-413B-B626-F531B4FD1E8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C5A7C-BA19-4B63-A82C-ECEA3386B1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10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emf"/><Relationship Id="rId7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tar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F338076-7C46-4967-4531-CB175AF393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rgbClr val="003A4F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rgbClr val="003A4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8F1BB0C-B943-7AFF-07C2-167A6672B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19" t="12341" r="39866" b="78265"/>
          <a:stretch/>
        </p:blipFill>
        <p:spPr>
          <a:xfrm>
            <a:off x="-49619" y="6679709"/>
            <a:ext cx="12298326" cy="17829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58AAF81-9AFB-BB0B-F376-EF0EF6C513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762" y="6072239"/>
            <a:ext cx="1874359" cy="40952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788E12E-9598-7DE3-BDA8-B3EB22CF9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2637" y="6138865"/>
            <a:ext cx="1804910" cy="25616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68746B4-A2ED-881B-A5CF-2736562FB7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-1" r="39144"/>
          <a:stretch/>
        </p:blipFill>
        <p:spPr>
          <a:xfrm>
            <a:off x="0" y="1709753"/>
            <a:ext cx="12192000" cy="374686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1F49D54-B428-E649-8A6C-344E795394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2636" y="5596527"/>
            <a:ext cx="1222627" cy="22879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40F238B-A2F4-4592-642B-96C894EFE9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18192" y="4832383"/>
            <a:ext cx="1093929" cy="19304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C552007-F0DB-CE20-B9B9-3A7B07C3B0C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66085" y="5596527"/>
            <a:ext cx="1201174" cy="2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Rosa"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9">
            <a:extLst>
              <a:ext uri="{FF2B5EF4-FFF2-40B4-BE49-F238E27FC236}">
                <a16:creationId xmlns:a16="http://schemas.microsoft.com/office/drawing/2014/main" id="{921C60D4-DC2D-4B35-B425-B37DC06C47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26401" y="2133600"/>
            <a:ext cx="3327399" cy="338182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1352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9">
            <a:extLst>
              <a:ext uri="{FF2B5EF4-FFF2-40B4-BE49-F238E27FC236}">
                <a16:creationId xmlns:a16="http://schemas.microsoft.com/office/drawing/2014/main" id="{091CB3C4-C29A-4D2D-8B64-A62921F305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26401" y="2133600"/>
            <a:ext cx="3327399" cy="338182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6148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Gul">
    <p:bg>
      <p:bgPr>
        <a:solidFill>
          <a:srgbClr val="FFF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9">
            <a:extLst>
              <a:ext uri="{FF2B5EF4-FFF2-40B4-BE49-F238E27FC236}">
                <a16:creationId xmlns:a16="http://schemas.microsoft.com/office/drawing/2014/main" id="{4FBA41EA-9CED-4AB3-99E4-0EFABB1174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26401" y="2133600"/>
            <a:ext cx="3327399" cy="338182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9068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23841"/>
            <a:ext cx="10515600" cy="2410317"/>
          </a:xfrm>
        </p:spPr>
        <p:txBody>
          <a:bodyPr anchor="ctr"/>
          <a:lstStyle>
            <a:lvl1pPr algn="ctr">
              <a:defRPr sz="48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23841"/>
            <a:ext cx="10515600" cy="2410317"/>
          </a:xfrm>
        </p:spPr>
        <p:txBody>
          <a:bodyPr anchor="ctr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22" name="Bild 10">
            <a:extLst>
              <a:ext uri="{FF2B5EF4-FFF2-40B4-BE49-F238E27FC236}">
                <a16:creationId xmlns:a16="http://schemas.microsoft.com/office/drawing/2014/main" id="{F90D1F20-77A0-4A77-A229-D9D19CB20333}"/>
              </a:ext>
            </a:extLst>
          </p:cNvPr>
          <p:cNvGrpSpPr/>
          <p:nvPr userDrawn="1"/>
        </p:nvGrpSpPr>
        <p:grpSpPr>
          <a:xfrm>
            <a:off x="10546079" y="6296236"/>
            <a:ext cx="1062989" cy="231564"/>
            <a:chOff x="8372475" y="5959475"/>
            <a:chExt cx="3213734" cy="700087"/>
          </a:xfrm>
          <a:solidFill>
            <a:schemeClr val="tx1"/>
          </a:solidFill>
        </p:grpSpPr>
        <p:sp>
          <p:nvSpPr>
            <p:cNvPr id="23" name="Frihandsfigur: Form 22">
              <a:extLst>
                <a:ext uri="{FF2B5EF4-FFF2-40B4-BE49-F238E27FC236}">
                  <a16:creationId xmlns:a16="http://schemas.microsoft.com/office/drawing/2014/main" id="{0EA344B0-214A-4DEE-B8F5-A2BE3CAEC575}"/>
                </a:ext>
              </a:extLst>
            </p:cNvPr>
            <p:cNvSpPr/>
            <p:nvPr/>
          </p:nvSpPr>
          <p:spPr>
            <a:xfrm>
              <a:off x="9373552" y="6159500"/>
              <a:ext cx="266700" cy="314325"/>
            </a:xfrm>
            <a:custGeom>
              <a:avLst/>
              <a:gdLst>
                <a:gd name="connsiteX0" fmla="*/ 134302 w 266700"/>
                <a:gd name="connsiteY0" fmla="*/ 235268 h 314325"/>
                <a:gd name="connsiteX1" fmla="*/ 133350 w 266700"/>
                <a:gd name="connsiteY1" fmla="*/ 235268 h 314325"/>
                <a:gd name="connsiteX2" fmla="*/ 88583 w 266700"/>
                <a:gd name="connsiteY2" fmla="*/ 0 h 314325"/>
                <a:gd name="connsiteX3" fmla="*/ 0 w 266700"/>
                <a:gd name="connsiteY3" fmla="*/ 0 h 314325"/>
                <a:gd name="connsiteX4" fmla="*/ 82868 w 266700"/>
                <a:gd name="connsiteY4" fmla="*/ 314325 h 314325"/>
                <a:gd name="connsiteX5" fmla="*/ 180023 w 266700"/>
                <a:gd name="connsiteY5" fmla="*/ 314325 h 314325"/>
                <a:gd name="connsiteX6" fmla="*/ 266700 w 266700"/>
                <a:gd name="connsiteY6" fmla="*/ 0 h 314325"/>
                <a:gd name="connsiteX7" fmla="*/ 180975 w 266700"/>
                <a:gd name="connsiteY7" fmla="*/ 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700" h="314325">
                  <a:moveTo>
                    <a:pt x="134302" y="235268"/>
                  </a:moveTo>
                  <a:lnTo>
                    <a:pt x="133350" y="235268"/>
                  </a:lnTo>
                  <a:lnTo>
                    <a:pt x="88583" y="0"/>
                  </a:lnTo>
                  <a:lnTo>
                    <a:pt x="0" y="0"/>
                  </a:lnTo>
                  <a:lnTo>
                    <a:pt x="82868" y="314325"/>
                  </a:lnTo>
                  <a:lnTo>
                    <a:pt x="180023" y="314325"/>
                  </a:lnTo>
                  <a:lnTo>
                    <a:pt x="266700" y="0"/>
                  </a:lnTo>
                  <a:lnTo>
                    <a:pt x="18097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24" name="Frihandsfigur: Form 23">
              <a:extLst>
                <a:ext uri="{FF2B5EF4-FFF2-40B4-BE49-F238E27FC236}">
                  <a16:creationId xmlns:a16="http://schemas.microsoft.com/office/drawing/2014/main" id="{7CABDFCD-CB11-4653-93C0-4228E08C2691}"/>
                </a:ext>
              </a:extLst>
            </p:cNvPr>
            <p:cNvSpPr/>
            <p:nvPr/>
          </p:nvSpPr>
          <p:spPr>
            <a:xfrm>
              <a:off x="9645967" y="6152832"/>
              <a:ext cx="252412" cy="327660"/>
            </a:xfrm>
            <a:custGeom>
              <a:avLst/>
              <a:gdLst>
                <a:gd name="connsiteX0" fmla="*/ 247650 w 252412"/>
                <a:gd name="connsiteY0" fmla="*/ 105728 h 327660"/>
                <a:gd name="connsiteX1" fmla="*/ 121920 w 252412"/>
                <a:gd name="connsiteY1" fmla="*/ 0 h 327660"/>
                <a:gd name="connsiteX2" fmla="*/ 40005 w 252412"/>
                <a:gd name="connsiteY2" fmla="*/ 20955 h 327660"/>
                <a:gd name="connsiteX3" fmla="*/ 7620 w 252412"/>
                <a:gd name="connsiteY3" fmla="*/ 97155 h 327660"/>
                <a:gd name="connsiteX4" fmla="*/ 93345 w 252412"/>
                <a:gd name="connsiteY4" fmla="*/ 97155 h 327660"/>
                <a:gd name="connsiteX5" fmla="*/ 126683 w 252412"/>
                <a:gd name="connsiteY5" fmla="*/ 49530 h 327660"/>
                <a:gd name="connsiteX6" fmla="*/ 161925 w 252412"/>
                <a:gd name="connsiteY6" fmla="*/ 95250 h 327660"/>
                <a:gd name="connsiteX7" fmla="*/ 161925 w 252412"/>
                <a:gd name="connsiteY7" fmla="*/ 120015 h 327660"/>
                <a:gd name="connsiteX8" fmla="*/ 0 w 252412"/>
                <a:gd name="connsiteY8" fmla="*/ 227648 h 327660"/>
                <a:gd name="connsiteX9" fmla="*/ 83820 w 252412"/>
                <a:gd name="connsiteY9" fmla="*/ 327660 h 327660"/>
                <a:gd name="connsiteX10" fmla="*/ 165735 w 252412"/>
                <a:gd name="connsiteY10" fmla="*/ 280035 h 327660"/>
                <a:gd name="connsiteX11" fmla="*/ 166688 w 252412"/>
                <a:gd name="connsiteY11" fmla="*/ 280035 h 327660"/>
                <a:gd name="connsiteX12" fmla="*/ 170498 w 252412"/>
                <a:gd name="connsiteY12" fmla="*/ 321945 h 327660"/>
                <a:gd name="connsiteX13" fmla="*/ 252413 w 252412"/>
                <a:gd name="connsiteY13" fmla="*/ 321945 h 327660"/>
                <a:gd name="connsiteX14" fmla="*/ 247650 w 252412"/>
                <a:gd name="connsiteY14" fmla="*/ 263843 h 327660"/>
                <a:gd name="connsiteX15" fmla="*/ 247650 w 252412"/>
                <a:gd name="connsiteY15" fmla="*/ 105728 h 327660"/>
                <a:gd name="connsiteX16" fmla="*/ 118110 w 252412"/>
                <a:gd name="connsiteY16" fmla="*/ 273368 h 327660"/>
                <a:gd name="connsiteX17" fmla="*/ 85725 w 252412"/>
                <a:gd name="connsiteY17" fmla="*/ 223838 h 327660"/>
                <a:gd name="connsiteX18" fmla="*/ 161925 w 252412"/>
                <a:gd name="connsiteY18" fmla="*/ 169545 h 327660"/>
                <a:gd name="connsiteX19" fmla="*/ 118110 w 252412"/>
                <a:gd name="connsiteY19" fmla="*/ 273368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2412" h="327660">
                  <a:moveTo>
                    <a:pt x="247650" y="105728"/>
                  </a:moveTo>
                  <a:cubicBezTo>
                    <a:pt x="247650" y="48578"/>
                    <a:pt x="233363" y="0"/>
                    <a:pt x="121920" y="0"/>
                  </a:cubicBezTo>
                  <a:cubicBezTo>
                    <a:pt x="88583" y="0"/>
                    <a:pt x="60008" y="5715"/>
                    <a:pt x="40005" y="20955"/>
                  </a:cubicBezTo>
                  <a:cubicBezTo>
                    <a:pt x="19050" y="35243"/>
                    <a:pt x="7620" y="60008"/>
                    <a:pt x="7620" y="97155"/>
                  </a:cubicBezTo>
                  <a:lnTo>
                    <a:pt x="93345" y="97155"/>
                  </a:lnTo>
                  <a:cubicBezTo>
                    <a:pt x="93345" y="72390"/>
                    <a:pt x="96203" y="49530"/>
                    <a:pt x="126683" y="49530"/>
                  </a:cubicBezTo>
                  <a:cubicBezTo>
                    <a:pt x="158115" y="49530"/>
                    <a:pt x="161925" y="68580"/>
                    <a:pt x="161925" y="95250"/>
                  </a:cubicBezTo>
                  <a:lnTo>
                    <a:pt x="161925" y="120015"/>
                  </a:lnTo>
                  <a:cubicBezTo>
                    <a:pt x="80010" y="119063"/>
                    <a:pt x="0" y="122873"/>
                    <a:pt x="0" y="227648"/>
                  </a:cubicBezTo>
                  <a:cubicBezTo>
                    <a:pt x="0" y="282893"/>
                    <a:pt x="22860" y="327660"/>
                    <a:pt x="83820" y="327660"/>
                  </a:cubicBezTo>
                  <a:cubicBezTo>
                    <a:pt x="121920" y="327660"/>
                    <a:pt x="147638" y="312420"/>
                    <a:pt x="165735" y="280035"/>
                  </a:cubicBezTo>
                  <a:lnTo>
                    <a:pt x="166688" y="280035"/>
                  </a:lnTo>
                  <a:lnTo>
                    <a:pt x="170498" y="321945"/>
                  </a:lnTo>
                  <a:lnTo>
                    <a:pt x="252413" y="321945"/>
                  </a:lnTo>
                  <a:cubicBezTo>
                    <a:pt x="250508" y="302895"/>
                    <a:pt x="247650" y="282893"/>
                    <a:pt x="247650" y="263843"/>
                  </a:cubicBezTo>
                  <a:lnTo>
                    <a:pt x="247650" y="105728"/>
                  </a:lnTo>
                  <a:close/>
                  <a:moveTo>
                    <a:pt x="118110" y="273368"/>
                  </a:moveTo>
                  <a:cubicBezTo>
                    <a:pt x="89535" y="273368"/>
                    <a:pt x="85725" y="245745"/>
                    <a:pt x="85725" y="223838"/>
                  </a:cubicBezTo>
                  <a:cubicBezTo>
                    <a:pt x="85725" y="167640"/>
                    <a:pt x="118110" y="171450"/>
                    <a:pt x="161925" y="169545"/>
                  </a:cubicBezTo>
                  <a:cubicBezTo>
                    <a:pt x="161925" y="202883"/>
                    <a:pt x="169545" y="273368"/>
                    <a:pt x="118110" y="273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25" name="Frihandsfigur: Form 24">
              <a:extLst>
                <a:ext uri="{FF2B5EF4-FFF2-40B4-BE49-F238E27FC236}">
                  <a16:creationId xmlns:a16="http://schemas.microsoft.com/office/drawing/2014/main" id="{2926069B-33A2-4BC1-BCAC-A6C7391B7D37}"/>
                </a:ext>
              </a:extLst>
            </p:cNvPr>
            <p:cNvSpPr/>
            <p:nvPr/>
          </p:nvSpPr>
          <p:spPr>
            <a:xfrm>
              <a:off x="9685972" y="6038532"/>
              <a:ext cx="69532" cy="67627"/>
            </a:xfrm>
            <a:custGeom>
              <a:avLst/>
              <a:gdLst>
                <a:gd name="connsiteX0" fmla="*/ 0 w 69532"/>
                <a:gd name="connsiteY0" fmla="*/ 0 h 67627"/>
                <a:gd name="connsiteX1" fmla="*/ 69532 w 69532"/>
                <a:gd name="connsiteY1" fmla="*/ 0 h 67627"/>
                <a:gd name="connsiteX2" fmla="*/ 69532 w 69532"/>
                <a:gd name="connsiteY2" fmla="*/ 67628 h 67627"/>
                <a:gd name="connsiteX3" fmla="*/ 0 w 69532"/>
                <a:gd name="connsiteY3" fmla="*/ 67628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" h="67627">
                  <a:moveTo>
                    <a:pt x="0" y="0"/>
                  </a:moveTo>
                  <a:lnTo>
                    <a:pt x="69532" y="0"/>
                  </a:lnTo>
                  <a:lnTo>
                    <a:pt x="69532" y="67628"/>
                  </a:lnTo>
                  <a:lnTo>
                    <a:pt x="0" y="67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26" name="Frihandsfigur: Form 25">
              <a:extLst>
                <a:ext uri="{FF2B5EF4-FFF2-40B4-BE49-F238E27FC236}">
                  <a16:creationId xmlns:a16="http://schemas.microsoft.com/office/drawing/2014/main" id="{86A2DC9D-15DA-445D-A9DF-40D1E20507A3}"/>
                </a:ext>
              </a:extLst>
            </p:cNvPr>
            <p:cNvSpPr/>
            <p:nvPr/>
          </p:nvSpPr>
          <p:spPr>
            <a:xfrm>
              <a:off x="9796462" y="6038532"/>
              <a:ext cx="69532" cy="67627"/>
            </a:xfrm>
            <a:custGeom>
              <a:avLst/>
              <a:gdLst>
                <a:gd name="connsiteX0" fmla="*/ 0 w 69532"/>
                <a:gd name="connsiteY0" fmla="*/ 0 h 67627"/>
                <a:gd name="connsiteX1" fmla="*/ 69533 w 69532"/>
                <a:gd name="connsiteY1" fmla="*/ 0 h 67627"/>
                <a:gd name="connsiteX2" fmla="*/ 69533 w 69532"/>
                <a:gd name="connsiteY2" fmla="*/ 67628 h 67627"/>
                <a:gd name="connsiteX3" fmla="*/ 0 w 69532"/>
                <a:gd name="connsiteY3" fmla="*/ 67628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" h="67627">
                  <a:moveTo>
                    <a:pt x="0" y="0"/>
                  </a:moveTo>
                  <a:lnTo>
                    <a:pt x="69533" y="0"/>
                  </a:lnTo>
                  <a:lnTo>
                    <a:pt x="69533" y="67628"/>
                  </a:lnTo>
                  <a:lnTo>
                    <a:pt x="0" y="676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27" name="Frihandsfigur: Form 26">
              <a:extLst>
                <a:ext uri="{FF2B5EF4-FFF2-40B4-BE49-F238E27FC236}">
                  <a16:creationId xmlns:a16="http://schemas.microsoft.com/office/drawing/2014/main" id="{A1A0BA76-376A-4B71-9C2B-B525A4D6E95D}"/>
                </a:ext>
              </a:extLst>
            </p:cNvPr>
            <p:cNvSpPr/>
            <p:nvPr/>
          </p:nvSpPr>
          <p:spPr>
            <a:xfrm>
              <a:off x="9924739" y="6153784"/>
              <a:ext cx="241292" cy="327659"/>
            </a:xfrm>
            <a:custGeom>
              <a:avLst/>
              <a:gdLst>
                <a:gd name="connsiteX0" fmla="*/ 86035 w 241292"/>
                <a:gd name="connsiteY0" fmla="*/ 81915 h 327659"/>
                <a:gd name="connsiteX1" fmla="*/ 115563 w 241292"/>
                <a:gd name="connsiteY1" fmla="*/ 48578 h 327659"/>
                <a:gd name="connsiteX2" fmla="*/ 138423 w 241292"/>
                <a:gd name="connsiteY2" fmla="*/ 55245 h 327659"/>
                <a:gd name="connsiteX3" fmla="*/ 146995 w 241292"/>
                <a:gd name="connsiteY3" fmla="*/ 96203 h 327659"/>
                <a:gd name="connsiteX4" fmla="*/ 232720 w 241292"/>
                <a:gd name="connsiteY4" fmla="*/ 96203 h 327659"/>
                <a:gd name="connsiteX5" fmla="*/ 124135 w 241292"/>
                <a:gd name="connsiteY5" fmla="*/ 0 h 327659"/>
                <a:gd name="connsiteX6" fmla="*/ 310 w 241292"/>
                <a:gd name="connsiteY6" fmla="*/ 88583 h 327659"/>
                <a:gd name="connsiteX7" fmla="*/ 154615 w 241292"/>
                <a:gd name="connsiteY7" fmla="*/ 240983 h 327659"/>
                <a:gd name="connsiteX8" fmla="*/ 122230 w 241292"/>
                <a:gd name="connsiteY8" fmla="*/ 273368 h 327659"/>
                <a:gd name="connsiteX9" fmla="*/ 90798 w 241292"/>
                <a:gd name="connsiteY9" fmla="*/ 258128 h 327659"/>
                <a:gd name="connsiteX10" fmla="*/ 86035 w 241292"/>
                <a:gd name="connsiteY10" fmla="*/ 220028 h 327659"/>
                <a:gd name="connsiteX11" fmla="*/ 310 w 241292"/>
                <a:gd name="connsiteY11" fmla="*/ 220028 h 327659"/>
                <a:gd name="connsiteX12" fmla="*/ 123183 w 241292"/>
                <a:gd name="connsiteY12" fmla="*/ 327660 h 327659"/>
                <a:gd name="connsiteX13" fmla="*/ 241293 w 241292"/>
                <a:gd name="connsiteY13" fmla="*/ 231458 h 327659"/>
                <a:gd name="connsiteX14" fmla="*/ 86035 w 241292"/>
                <a:gd name="connsiteY14" fmla="*/ 81915 h 32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1292" h="327659">
                  <a:moveTo>
                    <a:pt x="86035" y="81915"/>
                  </a:moveTo>
                  <a:cubicBezTo>
                    <a:pt x="86035" y="60960"/>
                    <a:pt x="96513" y="48578"/>
                    <a:pt x="115563" y="48578"/>
                  </a:cubicBezTo>
                  <a:cubicBezTo>
                    <a:pt x="125088" y="48578"/>
                    <a:pt x="132708" y="49530"/>
                    <a:pt x="138423" y="55245"/>
                  </a:cubicBezTo>
                  <a:cubicBezTo>
                    <a:pt x="145090" y="60960"/>
                    <a:pt x="146995" y="74295"/>
                    <a:pt x="146995" y="96203"/>
                  </a:cubicBezTo>
                  <a:lnTo>
                    <a:pt x="232720" y="96203"/>
                  </a:lnTo>
                  <a:cubicBezTo>
                    <a:pt x="237483" y="28575"/>
                    <a:pt x="183190" y="0"/>
                    <a:pt x="124135" y="0"/>
                  </a:cubicBezTo>
                  <a:cubicBezTo>
                    <a:pt x="66985" y="0"/>
                    <a:pt x="310" y="20955"/>
                    <a:pt x="310" y="88583"/>
                  </a:cubicBezTo>
                  <a:cubicBezTo>
                    <a:pt x="310" y="188595"/>
                    <a:pt x="154615" y="174308"/>
                    <a:pt x="154615" y="240983"/>
                  </a:cubicBezTo>
                  <a:cubicBezTo>
                    <a:pt x="154615" y="261938"/>
                    <a:pt x="139375" y="273368"/>
                    <a:pt x="122230" y="273368"/>
                  </a:cubicBezTo>
                  <a:cubicBezTo>
                    <a:pt x="105085" y="273368"/>
                    <a:pt x="95560" y="268605"/>
                    <a:pt x="90798" y="258128"/>
                  </a:cubicBezTo>
                  <a:cubicBezTo>
                    <a:pt x="86035" y="248603"/>
                    <a:pt x="86035" y="234315"/>
                    <a:pt x="86035" y="220028"/>
                  </a:cubicBezTo>
                  <a:lnTo>
                    <a:pt x="310" y="220028"/>
                  </a:lnTo>
                  <a:cubicBezTo>
                    <a:pt x="-4452" y="307658"/>
                    <a:pt x="46030" y="327660"/>
                    <a:pt x="123183" y="327660"/>
                  </a:cubicBezTo>
                  <a:cubicBezTo>
                    <a:pt x="196525" y="327660"/>
                    <a:pt x="241293" y="286703"/>
                    <a:pt x="241293" y="231458"/>
                  </a:cubicBezTo>
                  <a:cubicBezTo>
                    <a:pt x="240340" y="129540"/>
                    <a:pt x="86035" y="131445"/>
                    <a:pt x="86035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28" name="Frihandsfigur: Form 27">
              <a:extLst>
                <a:ext uri="{FF2B5EF4-FFF2-40B4-BE49-F238E27FC236}">
                  <a16:creationId xmlns:a16="http://schemas.microsoft.com/office/drawing/2014/main" id="{0D5A9D88-7D3F-4CEB-A66D-6F80BEC33B6B}"/>
                </a:ext>
              </a:extLst>
            </p:cNvPr>
            <p:cNvSpPr/>
            <p:nvPr/>
          </p:nvSpPr>
          <p:spPr>
            <a:xfrm>
              <a:off x="10175557" y="6069965"/>
              <a:ext cx="337184" cy="406717"/>
            </a:xfrm>
            <a:custGeom>
              <a:avLst/>
              <a:gdLst>
                <a:gd name="connsiteX0" fmla="*/ 289560 w 337184"/>
                <a:gd name="connsiteY0" fmla="*/ 0 h 406717"/>
                <a:gd name="connsiteX1" fmla="*/ 201930 w 337184"/>
                <a:gd name="connsiteY1" fmla="*/ 39052 h 406717"/>
                <a:gd name="connsiteX2" fmla="*/ 201930 w 337184"/>
                <a:gd name="connsiteY2" fmla="*/ 89535 h 406717"/>
                <a:gd name="connsiteX3" fmla="*/ 167640 w 337184"/>
                <a:gd name="connsiteY3" fmla="*/ 89535 h 406717"/>
                <a:gd name="connsiteX4" fmla="*/ 166688 w 337184"/>
                <a:gd name="connsiteY4" fmla="*/ 89535 h 406717"/>
                <a:gd name="connsiteX5" fmla="*/ 122872 w 337184"/>
                <a:gd name="connsiteY5" fmla="*/ 89535 h 406717"/>
                <a:gd name="connsiteX6" fmla="*/ 122872 w 337184"/>
                <a:gd name="connsiteY6" fmla="*/ 0 h 406717"/>
                <a:gd name="connsiteX7" fmla="*/ 35242 w 337184"/>
                <a:gd name="connsiteY7" fmla="*/ 39052 h 406717"/>
                <a:gd name="connsiteX8" fmla="*/ 35242 w 337184"/>
                <a:gd name="connsiteY8" fmla="*/ 89535 h 406717"/>
                <a:gd name="connsiteX9" fmla="*/ 0 w 337184"/>
                <a:gd name="connsiteY9" fmla="*/ 89535 h 406717"/>
                <a:gd name="connsiteX10" fmla="*/ 0 w 337184"/>
                <a:gd name="connsiteY10" fmla="*/ 143828 h 406717"/>
                <a:gd name="connsiteX11" fmla="*/ 35242 w 337184"/>
                <a:gd name="connsiteY11" fmla="*/ 143828 h 406717"/>
                <a:gd name="connsiteX12" fmla="*/ 35242 w 337184"/>
                <a:gd name="connsiteY12" fmla="*/ 337185 h 406717"/>
                <a:gd name="connsiteX13" fmla="*/ 120967 w 337184"/>
                <a:gd name="connsiteY13" fmla="*/ 406718 h 406717"/>
                <a:gd name="connsiteX14" fmla="*/ 166688 w 337184"/>
                <a:gd name="connsiteY14" fmla="*/ 403860 h 406717"/>
                <a:gd name="connsiteX15" fmla="*/ 166688 w 337184"/>
                <a:gd name="connsiteY15" fmla="*/ 349568 h 406717"/>
                <a:gd name="connsiteX16" fmla="*/ 151447 w 337184"/>
                <a:gd name="connsiteY16" fmla="*/ 350520 h 406717"/>
                <a:gd name="connsiteX17" fmla="*/ 123825 w 337184"/>
                <a:gd name="connsiteY17" fmla="*/ 311468 h 406717"/>
                <a:gd name="connsiteX18" fmla="*/ 123825 w 337184"/>
                <a:gd name="connsiteY18" fmla="*/ 142875 h 406717"/>
                <a:gd name="connsiteX19" fmla="*/ 167640 w 337184"/>
                <a:gd name="connsiteY19" fmla="*/ 142875 h 406717"/>
                <a:gd name="connsiteX20" fmla="*/ 168592 w 337184"/>
                <a:gd name="connsiteY20" fmla="*/ 142875 h 406717"/>
                <a:gd name="connsiteX21" fmla="*/ 202883 w 337184"/>
                <a:gd name="connsiteY21" fmla="*/ 142875 h 406717"/>
                <a:gd name="connsiteX22" fmla="*/ 202883 w 337184"/>
                <a:gd name="connsiteY22" fmla="*/ 337185 h 406717"/>
                <a:gd name="connsiteX23" fmla="*/ 288608 w 337184"/>
                <a:gd name="connsiteY23" fmla="*/ 406718 h 406717"/>
                <a:gd name="connsiteX24" fmla="*/ 334327 w 337184"/>
                <a:gd name="connsiteY24" fmla="*/ 403860 h 406717"/>
                <a:gd name="connsiteX25" fmla="*/ 334327 w 337184"/>
                <a:gd name="connsiteY25" fmla="*/ 349568 h 406717"/>
                <a:gd name="connsiteX26" fmla="*/ 319088 w 337184"/>
                <a:gd name="connsiteY26" fmla="*/ 350520 h 406717"/>
                <a:gd name="connsiteX27" fmla="*/ 291465 w 337184"/>
                <a:gd name="connsiteY27" fmla="*/ 311468 h 406717"/>
                <a:gd name="connsiteX28" fmla="*/ 291465 w 337184"/>
                <a:gd name="connsiteY28" fmla="*/ 142875 h 406717"/>
                <a:gd name="connsiteX29" fmla="*/ 337185 w 337184"/>
                <a:gd name="connsiteY29" fmla="*/ 142875 h 406717"/>
                <a:gd name="connsiteX30" fmla="*/ 337185 w 337184"/>
                <a:gd name="connsiteY30" fmla="*/ 89535 h 406717"/>
                <a:gd name="connsiteX31" fmla="*/ 291465 w 337184"/>
                <a:gd name="connsiteY31" fmla="*/ 89535 h 406717"/>
                <a:gd name="connsiteX32" fmla="*/ 291465 w 337184"/>
                <a:gd name="connsiteY32" fmla="*/ 0 h 40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7184" h="406717">
                  <a:moveTo>
                    <a:pt x="289560" y="0"/>
                  </a:moveTo>
                  <a:lnTo>
                    <a:pt x="201930" y="39052"/>
                  </a:lnTo>
                  <a:lnTo>
                    <a:pt x="201930" y="89535"/>
                  </a:lnTo>
                  <a:lnTo>
                    <a:pt x="167640" y="89535"/>
                  </a:lnTo>
                  <a:lnTo>
                    <a:pt x="166688" y="89535"/>
                  </a:lnTo>
                  <a:lnTo>
                    <a:pt x="122872" y="89535"/>
                  </a:lnTo>
                  <a:lnTo>
                    <a:pt x="122872" y="0"/>
                  </a:lnTo>
                  <a:lnTo>
                    <a:pt x="35242" y="39052"/>
                  </a:lnTo>
                  <a:lnTo>
                    <a:pt x="35242" y="89535"/>
                  </a:lnTo>
                  <a:lnTo>
                    <a:pt x="0" y="89535"/>
                  </a:lnTo>
                  <a:lnTo>
                    <a:pt x="0" y="143828"/>
                  </a:lnTo>
                  <a:lnTo>
                    <a:pt x="35242" y="143828"/>
                  </a:lnTo>
                  <a:lnTo>
                    <a:pt x="35242" y="337185"/>
                  </a:lnTo>
                  <a:cubicBezTo>
                    <a:pt x="35242" y="356235"/>
                    <a:pt x="44767" y="406718"/>
                    <a:pt x="120967" y="406718"/>
                  </a:cubicBezTo>
                  <a:cubicBezTo>
                    <a:pt x="141922" y="406718"/>
                    <a:pt x="154305" y="404812"/>
                    <a:pt x="166688" y="403860"/>
                  </a:cubicBezTo>
                  <a:lnTo>
                    <a:pt x="166688" y="349568"/>
                  </a:lnTo>
                  <a:cubicBezTo>
                    <a:pt x="161925" y="350520"/>
                    <a:pt x="157163" y="350520"/>
                    <a:pt x="151447" y="350520"/>
                  </a:cubicBezTo>
                  <a:cubicBezTo>
                    <a:pt x="122872" y="350520"/>
                    <a:pt x="123825" y="335280"/>
                    <a:pt x="123825" y="311468"/>
                  </a:cubicBezTo>
                  <a:lnTo>
                    <a:pt x="123825" y="142875"/>
                  </a:lnTo>
                  <a:lnTo>
                    <a:pt x="167640" y="142875"/>
                  </a:lnTo>
                  <a:lnTo>
                    <a:pt x="168592" y="142875"/>
                  </a:lnTo>
                  <a:lnTo>
                    <a:pt x="202883" y="142875"/>
                  </a:lnTo>
                  <a:lnTo>
                    <a:pt x="202883" y="337185"/>
                  </a:lnTo>
                  <a:cubicBezTo>
                    <a:pt x="202883" y="356235"/>
                    <a:pt x="212408" y="406718"/>
                    <a:pt x="288608" y="406718"/>
                  </a:cubicBezTo>
                  <a:cubicBezTo>
                    <a:pt x="309563" y="406718"/>
                    <a:pt x="321945" y="404812"/>
                    <a:pt x="334327" y="403860"/>
                  </a:cubicBezTo>
                  <a:lnTo>
                    <a:pt x="334327" y="349568"/>
                  </a:lnTo>
                  <a:cubicBezTo>
                    <a:pt x="329565" y="350520"/>
                    <a:pt x="324802" y="350520"/>
                    <a:pt x="319088" y="350520"/>
                  </a:cubicBezTo>
                  <a:cubicBezTo>
                    <a:pt x="290513" y="350520"/>
                    <a:pt x="291465" y="335280"/>
                    <a:pt x="291465" y="311468"/>
                  </a:cubicBezTo>
                  <a:lnTo>
                    <a:pt x="291465" y="142875"/>
                  </a:lnTo>
                  <a:lnTo>
                    <a:pt x="337185" y="142875"/>
                  </a:lnTo>
                  <a:lnTo>
                    <a:pt x="337185" y="89535"/>
                  </a:lnTo>
                  <a:lnTo>
                    <a:pt x="291465" y="89535"/>
                  </a:lnTo>
                  <a:lnTo>
                    <a:pt x="2914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29" name="Frihandsfigur: Form 28">
              <a:extLst>
                <a:ext uri="{FF2B5EF4-FFF2-40B4-BE49-F238E27FC236}">
                  <a16:creationId xmlns:a16="http://schemas.microsoft.com/office/drawing/2014/main" id="{630BDD80-AAC4-4E4E-9079-C0FBE6B84EDC}"/>
                </a:ext>
              </a:extLst>
            </p:cNvPr>
            <p:cNvSpPr/>
            <p:nvPr/>
          </p:nvSpPr>
          <p:spPr>
            <a:xfrm>
              <a:off x="10544175" y="6152832"/>
              <a:ext cx="165734" cy="320992"/>
            </a:xfrm>
            <a:custGeom>
              <a:avLst/>
              <a:gdLst>
                <a:gd name="connsiteX0" fmla="*/ 84772 w 165734"/>
                <a:gd name="connsiteY0" fmla="*/ 46673 h 320992"/>
                <a:gd name="connsiteX1" fmla="*/ 83820 w 165734"/>
                <a:gd name="connsiteY1" fmla="*/ 46673 h 320992"/>
                <a:gd name="connsiteX2" fmla="*/ 83820 w 165734"/>
                <a:gd name="connsiteY2" fmla="*/ 6668 h 320992"/>
                <a:gd name="connsiteX3" fmla="*/ 0 w 165734"/>
                <a:gd name="connsiteY3" fmla="*/ 6668 h 320992"/>
                <a:gd name="connsiteX4" fmla="*/ 0 w 165734"/>
                <a:gd name="connsiteY4" fmla="*/ 320993 h 320992"/>
                <a:gd name="connsiteX5" fmla="*/ 87630 w 165734"/>
                <a:gd name="connsiteY5" fmla="*/ 320993 h 320992"/>
                <a:gd name="connsiteX6" fmla="*/ 87630 w 165734"/>
                <a:gd name="connsiteY6" fmla="*/ 149543 h 320992"/>
                <a:gd name="connsiteX7" fmla="*/ 165735 w 165734"/>
                <a:gd name="connsiteY7" fmla="*/ 78105 h 320992"/>
                <a:gd name="connsiteX8" fmla="*/ 165735 w 165734"/>
                <a:gd name="connsiteY8" fmla="*/ 0 h 320992"/>
                <a:gd name="connsiteX9" fmla="*/ 84772 w 165734"/>
                <a:gd name="connsiteY9" fmla="*/ 46673 h 32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734" h="320992">
                  <a:moveTo>
                    <a:pt x="84772" y="46673"/>
                  </a:moveTo>
                  <a:lnTo>
                    <a:pt x="83820" y="46673"/>
                  </a:lnTo>
                  <a:lnTo>
                    <a:pt x="83820" y="6668"/>
                  </a:lnTo>
                  <a:lnTo>
                    <a:pt x="0" y="6668"/>
                  </a:lnTo>
                  <a:lnTo>
                    <a:pt x="0" y="320993"/>
                  </a:lnTo>
                  <a:lnTo>
                    <a:pt x="87630" y="320993"/>
                  </a:lnTo>
                  <a:lnTo>
                    <a:pt x="87630" y="149543"/>
                  </a:lnTo>
                  <a:cubicBezTo>
                    <a:pt x="87630" y="118110"/>
                    <a:pt x="88583" y="73343"/>
                    <a:pt x="165735" y="78105"/>
                  </a:cubicBezTo>
                  <a:lnTo>
                    <a:pt x="165735" y="0"/>
                  </a:lnTo>
                  <a:cubicBezTo>
                    <a:pt x="130492" y="0"/>
                    <a:pt x="100965" y="10478"/>
                    <a:pt x="84772" y="46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30" name="Frihandsfigur: Form 29">
              <a:extLst>
                <a:ext uri="{FF2B5EF4-FFF2-40B4-BE49-F238E27FC236}">
                  <a16:creationId xmlns:a16="http://schemas.microsoft.com/office/drawing/2014/main" id="{BAB4C88F-149C-47EB-9A98-2ED68A5FE91E}"/>
                </a:ext>
              </a:extLst>
            </p:cNvPr>
            <p:cNvSpPr/>
            <p:nvPr/>
          </p:nvSpPr>
          <p:spPr>
            <a:xfrm>
              <a:off x="10713720" y="6152832"/>
              <a:ext cx="252412" cy="327660"/>
            </a:xfrm>
            <a:custGeom>
              <a:avLst/>
              <a:gdLst>
                <a:gd name="connsiteX0" fmla="*/ 247650 w 252412"/>
                <a:gd name="connsiteY0" fmla="*/ 105728 h 327660"/>
                <a:gd name="connsiteX1" fmla="*/ 121920 w 252412"/>
                <a:gd name="connsiteY1" fmla="*/ 0 h 327660"/>
                <a:gd name="connsiteX2" fmla="*/ 40005 w 252412"/>
                <a:gd name="connsiteY2" fmla="*/ 20955 h 327660"/>
                <a:gd name="connsiteX3" fmla="*/ 7620 w 252412"/>
                <a:gd name="connsiteY3" fmla="*/ 97155 h 327660"/>
                <a:gd name="connsiteX4" fmla="*/ 93345 w 252412"/>
                <a:gd name="connsiteY4" fmla="*/ 97155 h 327660"/>
                <a:gd name="connsiteX5" fmla="*/ 126683 w 252412"/>
                <a:gd name="connsiteY5" fmla="*/ 49530 h 327660"/>
                <a:gd name="connsiteX6" fmla="*/ 161925 w 252412"/>
                <a:gd name="connsiteY6" fmla="*/ 95250 h 327660"/>
                <a:gd name="connsiteX7" fmla="*/ 161925 w 252412"/>
                <a:gd name="connsiteY7" fmla="*/ 120015 h 327660"/>
                <a:gd name="connsiteX8" fmla="*/ 0 w 252412"/>
                <a:gd name="connsiteY8" fmla="*/ 227648 h 327660"/>
                <a:gd name="connsiteX9" fmla="*/ 83820 w 252412"/>
                <a:gd name="connsiteY9" fmla="*/ 327660 h 327660"/>
                <a:gd name="connsiteX10" fmla="*/ 165735 w 252412"/>
                <a:gd name="connsiteY10" fmla="*/ 280035 h 327660"/>
                <a:gd name="connsiteX11" fmla="*/ 166687 w 252412"/>
                <a:gd name="connsiteY11" fmla="*/ 280035 h 327660"/>
                <a:gd name="connsiteX12" fmla="*/ 170498 w 252412"/>
                <a:gd name="connsiteY12" fmla="*/ 321945 h 327660"/>
                <a:gd name="connsiteX13" fmla="*/ 252412 w 252412"/>
                <a:gd name="connsiteY13" fmla="*/ 321945 h 327660"/>
                <a:gd name="connsiteX14" fmla="*/ 247650 w 252412"/>
                <a:gd name="connsiteY14" fmla="*/ 263843 h 327660"/>
                <a:gd name="connsiteX15" fmla="*/ 247650 w 252412"/>
                <a:gd name="connsiteY15" fmla="*/ 105728 h 327660"/>
                <a:gd name="connsiteX16" fmla="*/ 118110 w 252412"/>
                <a:gd name="connsiteY16" fmla="*/ 273368 h 327660"/>
                <a:gd name="connsiteX17" fmla="*/ 85725 w 252412"/>
                <a:gd name="connsiteY17" fmla="*/ 223838 h 327660"/>
                <a:gd name="connsiteX18" fmla="*/ 161925 w 252412"/>
                <a:gd name="connsiteY18" fmla="*/ 169545 h 327660"/>
                <a:gd name="connsiteX19" fmla="*/ 118110 w 252412"/>
                <a:gd name="connsiteY19" fmla="*/ 273368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2412" h="327660">
                  <a:moveTo>
                    <a:pt x="247650" y="105728"/>
                  </a:moveTo>
                  <a:cubicBezTo>
                    <a:pt x="247650" y="48578"/>
                    <a:pt x="233362" y="0"/>
                    <a:pt x="121920" y="0"/>
                  </a:cubicBezTo>
                  <a:cubicBezTo>
                    <a:pt x="88583" y="0"/>
                    <a:pt x="60008" y="5715"/>
                    <a:pt x="40005" y="20955"/>
                  </a:cubicBezTo>
                  <a:cubicBezTo>
                    <a:pt x="19050" y="35243"/>
                    <a:pt x="7620" y="60008"/>
                    <a:pt x="7620" y="97155"/>
                  </a:cubicBezTo>
                  <a:lnTo>
                    <a:pt x="93345" y="97155"/>
                  </a:lnTo>
                  <a:cubicBezTo>
                    <a:pt x="93345" y="72390"/>
                    <a:pt x="96202" y="49530"/>
                    <a:pt x="126683" y="49530"/>
                  </a:cubicBezTo>
                  <a:cubicBezTo>
                    <a:pt x="158115" y="49530"/>
                    <a:pt x="161925" y="68580"/>
                    <a:pt x="161925" y="95250"/>
                  </a:cubicBezTo>
                  <a:lnTo>
                    <a:pt x="161925" y="120015"/>
                  </a:lnTo>
                  <a:cubicBezTo>
                    <a:pt x="80010" y="119063"/>
                    <a:pt x="0" y="122873"/>
                    <a:pt x="0" y="227648"/>
                  </a:cubicBezTo>
                  <a:cubicBezTo>
                    <a:pt x="0" y="282893"/>
                    <a:pt x="22860" y="327660"/>
                    <a:pt x="83820" y="327660"/>
                  </a:cubicBezTo>
                  <a:cubicBezTo>
                    <a:pt x="121920" y="327660"/>
                    <a:pt x="147637" y="312420"/>
                    <a:pt x="165735" y="280035"/>
                  </a:cubicBezTo>
                  <a:lnTo>
                    <a:pt x="166687" y="280035"/>
                  </a:lnTo>
                  <a:lnTo>
                    <a:pt x="170498" y="321945"/>
                  </a:lnTo>
                  <a:lnTo>
                    <a:pt x="252412" y="321945"/>
                  </a:lnTo>
                  <a:cubicBezTo>
                    <a:pt x="250508" y="302895"/>
                    <a:pt x="247650" y="282893"/>
                    <a:pt x="247650" y="263843"/>
                  </a:cubicBezTo>
                  <a:lnTo>
                    <a:pt x="247650" y="105728"/>
                  </a:lnTo>
                  <a:close/>
                  <a:moveTo>
                    <a:pt x="118110" y="273368"/>
                  </a:moveTo>
                  <a:cubicBezTo>
                    <a:pt x="89535" y="273368"/>
                    <a:pt x="85725" y="245745"/>
                    <a:pt x="85725" y="223838"/>
                  </a:cubicBezTo>
                  <a:cubicBezTo>
                    <a:pt x="85725" y="167640"/>
                    <a:pt x="118110" y="171450"/>
                    <a:pt x="161925" y="169545"/>
                  </a:cubicBezTo>
                  <a:cubicBezTo>
                    <a:pt x="161925" y="202883"/>
                    <a:pt x="169545" y="273368"/>
                    <a:pt x="118110" y="273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31" name="Frihandsfigur: Form 30">
              <a:extLst>
                <a:ext uri="{FF2B5EF4-FFF2-40B4-BE49-F238E27FC236}">
                  <a16:creationId xmlns:a16="http://schemas.microsoft.com/office/drawing/2014/main" id="{8078405E-5925-4800-A111-8E563D53D146}"/>
                </a:ext>
              </a:extLst>
            </p:cNvPr>
            <p:cNvSpPr/>
            <p:nvPr/>
          </p:nvSpPr>
          <p:spPr>
            <a:xfrm>
              <a:off x="10976609" y="6036607"/>
              <a:ext cx="169545" cy="437217"/>
            </a:xfrm>
            <a:custGeom>
              <a:avLst/>
              <a:gdLst>
                <a:gd name="connsiteX0" fmla="*/ 40005 w 169545"/>
                <a:gd name="connsiteY0" fmla="*/ 121940 h 437217"/>
                <a:gd name="connsiteX1" fmla="*/ 0 w 169545"/>
                <a:gd name="connsiteY1" fmla="*/ 121940 h 437217"/>
                <a:gd name="connsiteX2" fmla="*/ 0 w 169545"/>
                <a:gd name="connsiteY2" fmla="*/ 179090 h 437217"/>
                <a:gd name="connsiteX3" fmla="*/ 40005 w 169545"/>
                <a:gd name="connsiteY3" fmla="*/ 179090 h 437217"/>
                <a:gd name="connsiteX4" fmla="*/ 40005 w 169545"/>
                <a:gd name="connsiteY4" fmla="*/ 437218 h 437217"/>
                <a:gd name="connsiteX5" fmla="*/ 127635 w 169545"/>
                <a:gd name="connsiteY5" fmla="*/ 437218 h 437217"/>
                <a:gd name="connsiteX6" fmla="*/ 127635 w 169545"/>
                <a:gd name="connsiteY6" fmla="*/ 179090 h 437217"/>
                <a:gd name="connsiteX7" fmla="*/ 169545 w 169545"/>
                <a:gd name="connsiteY7" fmla="*/ 179090 h 437217"/>
                <a:gd name="connsiteX8" fmla="*/ 169545 w 169545"/>
                <a:gd name="connsiteY8" fmla="*/ 121940 h 437217"/>
                <a:gd name="connsiteX9" fmla="*/ 127635 w 169545"/>
                <a:gd name="connsiteY9" fmla="*/ 121940 h 437217"/>
                <a:gd name="connsiteX10" fmla="*/ 127635 w 169545"/>
                <a:gd name="connsiteY10" fmla="*/ 99080 h 437217"/>
                <a:gd name="connsiteX11" fmla="*/ 169545 w 169545"/>
                <a:gd name="connsiteY11" fmla="*/ 71458 h 437217"/>
                <a:gd name="connsiteX12" fmla="*/ 169545 w 169545"/>
                <a:gd name="connsiteY12" fmla="*/ 973 h 437217"/>
                <a:gd name="connsiteX13" fmla="*/ 140018 w 169545"/>
                <a:gd name="connsiteY13" fmla="*/ 20 h 437217"/>
                <a:gd name="connsiteX14" fmla="*/ 40005 w 169545"/>
                <a:gd name="connsiteY14" fmla="*/ 121940 h 43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9545" h="437217">
                  <a:moveTo>
                    <a:pt x="40005" y="121940"/>
                  </a:moveTo>
                  <a:lnTo>
                    <a:pt x="0" y="121940"/>
                  </a:lnTo>
                  <a:lnTo>
                    <a:pt x="0" y="179090"/>
                  </a:lnTo>
                  <a:lnTo>
                    <a:pt x="40005" y="179090"/>
                  </a:lnTo>
                  <a:lnTo>
                    <a:pt x="40005" y="437218"/>
                  </a:lnTo>
                  <a:lnTo>
                    <a:pt x="127635" y="437218"/>
                  </a:lnTo>
                  <a:lnTo>
                    <a:pt x="127635" y="179090"/>
                  </a:lnTo>
                  <a:lnTo>
                    <a:pt x="169545" y="179090"/>
                  </a:lnTo>
                  <a:lnTo>
                    <a:pt x="169545" y="121940"/>
                  </a:lnTo>
                  <a:lnTo>
                    <a:pt x="127635" y="121940"/>
                  </a:lnTo>
                  <a:lnTo>
                    <a:pt x="127635" y="99080"/>
                  </a:lnTo>
                  <a:cubicBezTo>
                    <a:pt x="127635" y="75268"/>
                    <a:pt x="131445" y="70505"/>
                    <a:pt x="169545" y="71458"/>
                  </a:cubicBezTo>
                  <a:lnTo>
                    <a:pt x="169545" y="973"/>
                  </a:lnTo>
                  <a:cubicBezTo>
                    <a:pt x="159068" y="20"/>
                    <a:pt x="150495" y="20"/>
                    <a:pt x="140018" y="20"/>
                  </a:cubicBezTo>
                  <a:cubicBezTo>
                    <a:pt x="33338" y="-932"/>
                    <a:pt x="40005" y="31453"/>
                    <a:pt x="40005" y="1219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32" name="Frihandsfigur: Form 31">
              <a:extLst>
                <a:ext uri="{FF2B5EF4-FFF2-40B4-BE49-F238E27FC236}">
                  <a16:creationId xmlns:a16="http://schemas.microsoft.com/office/drawing/2014/main" id="{73D96FE3-A940-4270-A792-77871DE8CF52}"/>
                </a:ext>
              </a:extLst>
            </p:cNvPr>
            <p:cNvSpPr/>
            <p:nvPr/>
          </p:nvSpPr>
          <p:spPr>
            <a:xfrm>
              <a:off x="11182350" y="6159500"/>
              <a:ext cx="87629" cy="314325"/>
            </a:xfrm>
            <a:custGeom>
              <a:avLst/>
              <a:gdLst>
                <a:gd name="connsiteX0" fmla="*/ 0 w 87629"/>
                <a:gd name="connsiteY0" fmla="*/ 0 h 314325"/>
                <a:gd name="connsiteX1" fmla="*/ 87630 w 87629"/>
                <a:gd name="connsiteY1" fmla="*/ 0 h 314325"/>
                <a:gd name="connsiteX2" fmla="*/ 87630 w 87629"/>
                <a:gd name="connsiteY2" fmla="*/ 314325 h 314325"/>
                <a:gd name="connsiteX3" fmla="*/ 0 w 87629"/>
                <a:gd name="connsiteY3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29" h="314325">
                  <a:moveTo>
                    <a:pt x="0" y="0"/>
                  </a:moveTo>
                  <a:lnTo>
                    <a:pt x="87630" y="0"/>
                  </a:lnTo>
                  <a:lnTo>
                    <a:pt x="87630" y="314325"/>
                  </a:lnTo>
                  <a:lnTo>
                    <a:pt x="0" y="3143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33" name="Frihandsfigur: Form 32">
              <a:extLst>
                <a:ext uri="{FF2B5EF4-FFF2-40B4-BE49-F238E27FC236}">
                  <a16:creationId xmlns:a16="http://schemas.microsoft.com/office/drawing/2014/main" id="{00FD2F5F-8C32-4F54-882B-960802EB9EAF}"/>
                </a:ext>
              </a:extLst>
            </p:cNvPr>
            <p:cNvSpPr/>
            <p:nvPr/>
          </p:nvSpPr>
          <p:spPr>
            <a:xfrm>
              <a:off x="11182350" y="6039485"/>
              <a:ext cx="87629" cy="69532"/>
            </a:xfrm>
            <a:custGeom>
              <a:avLst/>
              <a:gdLst>
                <a:gd name="connsiteX0" fmla="*/ 0 w 87629"/>
                <a:gd name="connsiteY0" fmla="*/ 0 h 69532"/>
                <a:gd name="connsiteX1" fmla="*/ 87630 w 87629"/>
                <a:gd name="connsiteY1" fmla="*/ 0 h 69532"/>
                <a:gd name="connsiteX2" fmla="*/ 87630 w 87629"/>
                <a:gd name="connsiteY2" fmla="*/ 69533 h 69532"/>
                <a:gd name="connsiteX3" fmla="*/ 0 w 87629"/>
                <a:gd name="connsiteY3" fmla="*/ 69533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29" h="69532">
                  <a:moveTo>
                    <a:pt x="0" y="0"/>
                  </a:moveTo>
                  <a:lnTo>
                    <a:pt x="87630" y="0"/>
                  </a:lnTo>
                  <a:lnTo>
                    <a:pt x="87630" y="69533"/>
                  </a:lnTo>
                  <a:lnTo>
                    <a:pt x="0" y="69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34" name="Frihandsfigur: Form 33">
              <a:extLst>
                <a:ext uri="{FF2B5EF4-FFF2-40B4-BE49-F238E27FC236}">
                  <a16:creationId xmlns:a16="http://schemas.microsoft.com/office/drawing/2014/main" id="{E5E7F6CA-C872-41E5-870F-DADEE51025E1}"/>
                </a:ext>
              </a:extLst>
            </p:cNvPr>
            <p:cNvSpPr/>
            <p:nvPr/>
          </p:nvSpPr>
          <p:spPr>
            <a:xfrm>
              <a:off x="11315700" y="6038532"/>
              <a:ext cx="270509" cy="435292"/>
            </a:xfrm>
            <a:custGeom>
              <a:avLst/>
              <a:gdLst>
                <a:gd name="connsiteX0" fmla="*/ 171450 w 270509"/>
                <a:gd name="connsiteY0" fmla="*/ 260985 h 435292"/>
                <a:gd name="connsiteX1" fmla="*/ 260032 w 270509"/>
                <a:gd name="connsiteY1" fmla="*/ 120968 h 435292"/>
                <a:gd name="connsiteX2" fmla="*/ 168593 w 270509"/>
                <a:gd name="connsiteY2" fmla="*/ 120968 h 435292"/>
                <a:gd name="connsiteX3" fmla="*/ 89535 w 270509"/>
                <a:gd name="connsiteY3" fmla="*/ 253365 h 435292"/>
                <a:gd name="connsiteX4" fmla="*/ 88582 w 270509"/>
                <a:gd name="connsiteY4" fmla="*/ 253365 h 435292"/>
                <a:gd name="connsiteX5" fmla="*/ 88582 w 270509"/>
                <a:gd name="connsiteY5" fmla="*/ 0 h 435292"/>
                <a:gd name="connsiteX6" fmla="*/ 0 w 270509"/>
                <a:gd name="connsiteY6" fmla="*/ 0 h 435292"/>
                <a:gd name="connsiteX7" fmla="*/ 0 w 270509"/>
                <a:gd name="connsiteY7" fmla="*/ 435293 h 435292"/>
                <a:gd name="connsiteX8" fmla="*/ 88582 w 270509"/>
                <a:gd name="connsiteY8" fmla="*/ 435293 h 435292"/>
                <a:gd name="connsiteX9" fmla="*/ 88582 w 270509"/>
                <a:gd name="connsiteY9" fmla="*/ 263843 h 435292"/>
                <a:gd name="connsiteX10" fmla="*/ 89535 w 270509"/>
                <a:gd name="connsiteY10" fmla="*/ 263843 h 435292"/>
                <a:gd name="connsiteX11" fmla="*/ 171450 w 270509"/>
                <a:gd name="connsiteY11" fmla="*/ 435293 h 435292"/>
                <a:gd name="connsiteX12" fmla="*/ 270510 w 270509"/>
                <a:gd name="connsiteY12" fmla="*/ 435293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0509" h="435292">
                  <a:moveTo>
                    <a:pt x="171450" y="260985"/>
                  </a:moveTo>
                  <a:lnTo>
                    <a:pt x="260032" y="120968"/>
                  </a:lnTo>
                  <a:lnTo>
                    <a:pt x="168593" y="120968"/>
                  </a:lnTo>
                  <a:lnTo>
                    <a:pt x="89535" y="253365"/>
                  </a:lnTo>
                  <a:lnTo>
                    <a:pt x="88582" y="253365"/>
                  </a:lnTo>
                  <a:lnTo>
                    <a:pt x="88582" y="0"/>
                  </a:lnTo>
                  <a:lnTo>
                    <a:pt x="0" y="0"/>
                  </a:lnTo>
                  <a:lnTo>
                    <a:pt x="0" y="435293"/>
                  </a:lnTo>
                  <a:lnTo>
                    <a:pt x="88582" y="435293"/>
                  </a:lnTo>
                  <a:lnTo>
                    <a:pt x="88582" y="263843"/>
                  </a:lnTo>
                  <a:lnTo>
                    <a:pt x="89535" y="263843"/>
                  </a:lnTo>
                  <a:lnTo>
                    <a:pt x="171450" y="435293"/>
                  </a:lnTo>
                  <a:lnTo>
                    <a:pt x="270510" y="435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  <p:sp>
          <p:nvSpPr>
            <p:cNvPr id="35" name="Frihandsfigur: Form 34">
              <a:extLst>
                <a:ext uri="{FF2B5EF4-FFF2-40B4-BE49-F238E27FC236}">
                  <a16:creationId xmlns:a16="http://schemas.microsoft.com/office/drawing/2014/main" id="{E4FEDC37-7174-4CB1-B685-A0CA4536E976}"/>
                </a:ext>
              </a:extLst>
            </p:cNvPr>
            <p:cNvSpPr/>
            <p:nvPr/>
          </p:nvSpPr>
          <p:spPr>
            <a:xfrm>
              <a:off x="8372475" y="5959475"/>
              <a:ext cx="960120" cy="700087"/>
            </a:xfrm>
            <a:custGeom>
              <a:avLst/>
              <a:gdLst>
                <a:gd name="connsiteX0" fmla="*/ 625793 w 960120"/>
                <a:gd name="connsiteY0" fmla="*/ 346710 h 700087"/>
                <a:gd name="connsiteX1" fmla="*/ 541973 w 960120"/>
                <a:gd name="connsiteY1" fmla="*/ 273368 h 700087"/>
                <a:gd name="connsiteX2" fmla="*/ 598170 w 960120"/>
                <a:gd name="connsiteY2" fmla="*/ 49530 h 700087"/>
                <a:gd name="connsiteX3" fmla="*/ 803910 w 960120"/>
                <a:gd name="connsiteY3" fmla="*/ 210503 h 700087"/>
                <a:gd name="connsiteX4" fmla="*/ 847725 w 960120"/>
                <a:gd name="connsiteY4" fmla="*/ 201930 h 700087"/>
                <a:gd name="connsiteX5" fmla="*/ 530543 w 960120"/>
                <a:gd name="connsiteY5" fmla="*/ 0 h 700087"/>
                <a:gd name="connsiteX6" fmla="*/ 259080 w 960120"/>
                <a:gd name="connsiteY6" fmla="*/ 129540 h 700087"/>
                <a:gd name="connsiteX7" fmla="*/ 0 w 960120"/>
                <a:gd name="connsiteY7" fmla="*/ 112395 h 700087"/>
                <a:gd name="connsiteX8" fmla="*/ 624840 w 960120"/>
                <a:gd name="connsiteY8" fmla="*/ 598170 h 700087"/>
                <a:gd name="connsiteX9" fmla="*/ 829628 w 960120"/>
                <a:gd name="connsiteY9" fmla="*/ 284798 h 700087"/>
                <a:gd name="connsiteX10" fmla="*/ 837248 w 960120"/>
                <a:gd name="connsiteY10" fmla="*/ 346710 h 700087"/>
                <a:gd name="connsiteX11" fmla="*/ 764858 w 960120"/>
                <a:gd name="connsiteY11" fmla="*/ 544830 h 700087"/>
                <a:gd name="connsiteX12" fmla="*/ 531495 w 960120"/>
                <a:gd name="connsiteY12" fmla="*/ 653415 h 700087"/>
                <a:gd name="connsiteX13" fmla="*/ 288608 w 960120"/>
                <a:gd name="connsiteY13" fmla="*/ 534353 h 700087"/>
                <a:gd name="connsiteX14" fmla="*/ 455295 w 960120"/>
                <a:gd name="connsiteY14" fmla="*/ 406718 h 700087"/>
                <a:gd name="connsiteX15" fmla="*/ 421005 w 960120"/>
                <a:gd name="connsiteY15" fmla="*/ 375285 h 700087"/>
                <a:gd name="connsiteX16" fmla="*/ 263843 w 960120"/>
                <a:gd name="connsiteY16" fmla="*/ 496253 h 700087"/>
                <a:gd name="connsiteX17" fmla="*/ 244793 w 960120"/>
                <a:gd name="connsiteY17" fmla="*/ 240983 h 700087"/>
                <a:gd name="connsiteX18" fmla="*/ 206693 w 960120"/>
                <a:gd name="connsiteY18" fmla="*/ 217170 h 700087"/>
                <a:gd name="connsiteX19" fmla="*/ 180975 w 960120"/>
                <a:gd name="connsiteY19" fmla="*/ 349568 h 700087"/>
                <a:gd name="connsiteX20" fmla="*/ 530543 w 960120"/>
                <a:gd name="connsiteY20" fmla="*/ 700088 h 700087"/>
                <a:gd name="connsiteX21" fmla="*/ 881063 w 960120"/>
                <a:gd name="connsiteY21" fmla="*/ 350520 h 700087"/>
                <a:gd name="connsiteX22" fmla="*/ 866775 w 960120"/>
                <a:gd name="connsiteY22" fmla="*/ 253365 h 700087"/>
                <a:gd name="connsiteX23" fmla="*/ 960120 w 960120"/>
                <a:gd name="connsiteY23" fmla="*/ 198120 h 700087"/>
                <a:gd name="connsiteX24" fmla="*/ 625793 w 960120"/>
                <a:gd name="connsiteY24" fmla="*/ 346710 h 700087"/>
                <a:gd name="connsiteX25" fmla="*/ 304800 w 960120"/>
                <a:gd name="connsiteY25" fmla="*/ 143828 h 700087"/>
                <a:gd name="connsiteX26" fmla="*/ 553403 w 960120"/>
                <a:gd name="connsiteY26" fmla="*/ 42863 h 700087"/>
                <a:gd name="connsiteX27" fmla="*/ 503873 w 960120"/>
                <a:gd name="connsiteY27" fmla="*/ 244793 h 700087"/>
                <a:gd name="connsiteX28" fmla="*/ 304800 w 960120"/>
                <a:gd name="connsiteY28" fmla="*/ 143828 h 70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60120" h="700087">
                  <a:moveTo>
                    <a:pt x="625793" y="346710"/>
                  </a:moveTo>
                  <a:cubicBezTo>
                    <a:pt x="598170" y="319088"/>
                    <a:pt x="569595" y="295275"/>
                    <a:pt x="541973" y="273368"/>
                  </a:cubicBezTo>
                  <a:cubicBezTo>
                    <a:pt x="570548" y="212408"/>
                    <a:pt x="591503" y="138113"/>
                    <a:pt x="598170" y="49530"/>
                  </a:cubicBezTo>
                  <a:cubicBezTo>
                    <a:pt x="598170" y="49530"/>
                    <a:pt x="738188" y="77153"/>
                    <a:pt x="803910" y="210503"/>
                  </a:cubicBezTo>
                  <a:cubicBezTo>
                    <a:pt x="818198" y="206693"/>
                    <a:pt x="832485" y="203835"/>
                    <a:pt x="847725" y="201930"/>
                  </a:cubicBezTo>
                  <a:cubicBezTo>
                    <a:pt x="792480" y="82868"/>
                    <a:pt x="671513" y="0"/>
                    <a:pt x="530543" y="0"/>
                  </a:cubicBezTo>
                  <a:cubicBezTo>
                    <a:pt x="421005" y="0"/>
                    <a:pt x="322898" y="50483"/>
                    <a:pt x="259080" y="129540"/>
                  </a:cubicBezTo>
                  <a:cubicBezTo>
                    <a:pt x="107633" y="89535"/>
                    <a:pt x="0" y="112395"/>
                    <a:pt x="0" y="112395"/>
                  </a:cubicBezTo>
                  <a:cubicBezTo>
                    <a:pt x="467678" y="207645"/>
                    <a:pt x="624840" y="598170"/>
                    <a:pt x="624840" y="598170"/>
                  </a:cubicBezTo>
                  <a:cubicBezTo>
                    <a:pt x="691515" y="441008"/>
                    <a:pt x="766763" y="343853"/>
                    <a:pt x="829628" y="284798"/>
                  </a:cubicBezTo>
                  <a:cubicBezTo>
                    <a:pt x="833438" y="303848"/>
                    <a:pt x="836295" y="324803"/>
                    <a:pt x="837248" y="346710"/>
                  </a:cubicBezTo>
                  <a:cubicBezTo>
                    <a:pt x="837248" y="346710"/>
                    <a:pt x="843915" y="457200"/>
                    <a:pt x="764858" y="544830"/>
                  </a:cubicBezTo>
                  <a:cubicBezTo>
                    <a:pt x="764858" y="544830"/>
                    <a:pt x="681990" y="655320"/>
                    <a:pt x="531495" y="653415"/>
                  </a:cubicBezTo>
                  <a:cubicBezTo>
                    <a:pt x="531495" y="653415"/>
                    <a:pt x="388620" y="661988"/>
                    <a:pt x="288608" y="534353"/>
                  </a:cubicBezTo>
                  <a:cubicBezTo>
                    <a:pt x="288608" y="534353"/>
                    <a:pt x="374333" y="499110"/>
                    <a:pt x="455295" y="406718"/>
                  </a:cubicBezTo>
                  <a:cubicBezTo>
                    <a:pt x="443865" y="396240"/>
                    <a:pt x="432435" y="385763"/>
                    <a:pt x="421005" y="375285"/>
                  </a:cubicBezTo>
                  <a:cubicBezTo>
                    <a:pt x="381953" y="420053"/>
                    <a:pt x="330518" y="462915"/>
                    <a:pt x="263843" y="496253"/>
                  </a:cubicBezTo>
                  <a:cubicBezTo>
                    <a:pt x="263843" y="496253"/>
                    <a:pt x="191453" y="381953"/>
                    <a:pt x="244793" y="240983"/>
                  </a:cubicBezTo>
                  <a:cubicBezTo>
                    <a:pt x="231458" y="232410"/>
                    <a:pt x="219075" y="224790"/>
                    <a:pt x="206693" y="217170"/>
                  </a:cubicBezTo>
                  <a:cubicBezTo>
                    <a:pt x="189548" y="258128"/>
                    <a:pt x="180975" y="302895"/>
                    <a:pt x="180975" y="349568"/>
                  </a:cubicBezTo>
                  <a:cubicBezTo>
                    <a:pt x="180975" y="542925"/>
                    <a:pt x="337185" y="700088"/>
                    <a:pt x="530543" y="700088"/>
                  </a:cubicBezTo>
                  <a:cubicBezTo>
                    <a:pt x="723900" y="700088"/>
                    <a:pt x="881063" y="542925"/>
                    <a:pt x="881063" y="350520"/>
                  </a:cubicBezTo>
                  <a:cubicBezTo>
                    <a:pt x="881063" y="316230"/>
                    <a:pt x="876300" y="283845"/>
                    <a:pt x="866775" y="253365"/>
                  </a:cubicBezTo>
                  <a:cubicBezTo>
                    <a:pt x="922020" y="209550"/>
                    <a:pt x="960120" y="198120"/>
                    <a:pt x="960120" y="198120"/>
                  </a:cubicBezTo>
                  <a:cubicBezTo>
                    <a:pt x="760095" y="210503"/>
                    <a:pt x="625793" y="346710"/>
                    <a:pt x="625793" y="346710"/>
                  </a:cubicBezTo>
                  <a:close/>
                  <a:moveTo>
                    <a:pt x="304800" y="143828"/>
                  </a:moveTo>
                  <a:cubicBezTo>
                    <a:pt x="349568" y="94298"/>
                    <a:pt x="428625" y="37148"/>
                    <a:pt x="553403" y="42863"/>
                  </a:cubicBezTo>
                  <a:cubicBezTo>
                    <a:pt x="553403" y="42863"/>
                    <a:pt x="552450" y="136208"/>
                    <a:pt x="503873" y="244793"/>
                  </a:cubicBezTo>
                  <a:cubicBezTo>
                    <a:pt x="434340" y="197168"/>
                    <a:pt x="366713" y="164783"/>
                    <a:pt x="304800" y="1438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b="1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719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pal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3FAEE-CEBA-4515-B731-0F5E1BFF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41C66BE2-9EB4-4704-9A84-EFCFB1D3C3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101" y="1854199"/>
            <a:ext cx="3280178" cy="185959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810BFE-71B1-4364-B8A9-6B40DBA5F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4" y="3850322"/>
            <a:ext cx="3280178" cy="1361441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bild 8">
            <a:extLst>
              <a:ext uri="{FF2B5EF4-FFF2-40B4-BE49-F238E27FC236}">
                <a16:creationId xmlns:a16="http://schemas.microsoft.com/office/drawing/2014/main" id="{7E28402F-4D55-4CE5-B57A-1C51A5DD74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5911" y="1854199"/>
            <a:ext cx="3280178" cy="185959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E095C1A4-43B2-4652-9335-5601BD6CE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1943" y="3850322"/>
            <a:ext cx="3280178" cy="1361441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8">
            <a:extLst>
              <a:ext uri="{FF2B5EF4-FFF2-40B4-BE49-F238E27FC236}">
                <a16:creationId xmlns:a16="http://schemas.microsoft.com/office/drawing/2014/main" id="{C35786F6-5A61-4C73-B963-91B10CE170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21" y="1854199"/>
            <a:ext cx="3280178" cy="185959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96EC968D-15BA-408F-8756-A4E40FCBAA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1722" y="3850322"/>
            <a:ext cx="3280178" cy="1361441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7881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palt med illustr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3FAEE-CEBA-4515-B731-0F5E1BFF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39D61F45-0B86-4743-859B-087B153FB31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892253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810BFE-71B1-4364-B8A9-6B40DBA5F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4" y="3429000"/>
            <a:ext cx="3280178" cy="1361441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innehåll 16">
            <a:extLst>
              <a:ext uri="{FF2B5EF4-FFF2-40B4-BE49-F238E27FC236}">
                <a16:creationId xmlns:a16="http://schemas.microsoft.com/office/drawing/2014/main" id="{23AA5B4D-067F-4396-B3D8-BFAA5522422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556000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E095C1A4-43B2-4652-9335-5601BD6CE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1943" y="3429000"/>
            <a:ext cx="3280178" cy="1361441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innehåll 17">
            <a:extLst>
              <a:ext uri="{FF2B5EF4-FFF2-40B4-BE49-F238E27FC236}">
                <a16:creationId xmlns:a16="http://schemas.microsoft.com/office/drawing/2014/main" id="{12E9DA26-938D-4C54-A399-3FE0B3CA1BD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11811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96EC968D-15BA-408F-8756-A4E40FCBAA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1722" y="3429000"/>
            <a:ext cx="3280178" cy="1361441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84302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spal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3FAEE-CEBA-4515-B731-0F5E1BFF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41C66BE2-9EB4-4704-9A84-EFCFB1D3C3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3" y="1854199"/>
            <a:ext cx="2361983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810BFE-71B1-4364-B8A9-6B40DBA5F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4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bild 8">
            <a:extLst>
              <a:ext uri="{FF2B5EF4-FFF2-40B4-BE49-F238E27FC236}">
                <a16:creationId xmlns:a16="http://schemas.microsoft.com/office/drawing/2014/main" id="{7E28402F-4D55-4CE5-B57A-1C51A5DD74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38081" y="1854199"/>
            <a:ext cx="2361983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E095C1A4-43B2-4652-9335-5601BD6CE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8082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8">
            <a:extLst>
              <a:ext uri="{FF2B5EF4-FFF2-40B4-BE49-F238E27FC236}">
                <a16:creationId xmlns:a16="http://schemas.microsoft.com/office/drawing/2014/main" id="{C35786F6-5A61-4C73-B963-91B10CE170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83999" y="1854199"/>
            <a:ext cx="2361983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96EC968D-15BA-408F-8756-A4E40FCBAA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4000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587B1F16-8FDD-470C-BBA2-014468F3B28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29916" y="1854199"/>
            <a:ext cx="2361983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E933B9B2-C644-443E-B49D-22D838CC6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29917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55677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spalt med illustr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3FAEE-CEBA-4515-B731-0F5E1BFF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B2E37D08-4DBD-4728-82CB-7AF3B9172E9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33155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810BFE-71B1-4364-B8A9-6B40DBA5F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4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innehåll 18">
            <a:extLst>
              <a:ext uri="{FF2B5EF4-FFF2-40B4-BE49-F238E27FC236}">
                <a16:creationId xmlns:a16="http://schemas.microsoft.com/office/drawing/2014/main" id="{7088FE7F-EBFA-4716-B46E-48AA513AD4F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179073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E095C1A4-43B2-4652-9335-5601BD6CE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8082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innehåll 19">
            <a:extLst>
              <a:ext uri="{FF2B5EF4-FFF2-40B4-BE49-F238E27FC236}">
                <a16:creationId xmlns:a16="http://schemas.microsoft.com/office/drawing/2014/main" id="{D54BD0E3-0DFF-4669-BC16-EB7B4A4F846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924991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96EC968D-15BA-408F-8756-A4E40FCBAA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4000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innehåll 20">
            <a:extLst>
              <a:ext uri="{FF2B5EF4-FFF2-40B4-BE49-F238E27FC236}">
                <a16:creationId xmlns:a16="http://schemas.microsoft.com/office/drawing/2014/main" id="{5C95C377-6F53-4734-95BA-C7AE51B8118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670908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E933B9B2-C644-443E-B49D-22D838CC6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29917" y="3429000"/>
            <a:ext cx="2361983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41481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spal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3FAEE-CEBA-4515-B731-0F5E1BFF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41C66BE2-9EB4-4704-9A84-EFCFB1D3C3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3" y="1854199"/>
            <a:ext cx="1915160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810BFE-71B1-4364-B8A9-6B40DBA5F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4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bild 8">
            <a:extLst>
              <a:ext uri="{FF2B5EF4-FFF2-40B4-BE49-F238E27FC236}">
                <a16:creationId xmlns:a16="http://schemas.microsoft.com/office/drawing/2014/main" id="{7E28402F-4D55-4CE5-B57A-1C51A5DD74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63307" y="1854199"/>
            <a:ext cx="1915160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E095C1A4-43B2-4652-9335-5601BD6CE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3308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8">
            <a:extLst>
              <a:ext uri="{FF2B5EF4-FFF2-40B4-BE49-F238E27FC236}">
                <a16:creationId xmlns:a16="http://schemas.microsoft.com/office/drawing/2014/main" id="{C35786F6-5A61-4C73-B963-91B10CE170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4451" y="1854199"/>
            <a:ext cx="1915160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96EC968D-15BA-408F-8756-A4E40FCBAA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4452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587B1F16-8FDD-470C-BBA2-014468F3B28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05595" y="1854199"/>
            <a:ext cx="1915160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E933B9B2-C644-443E-B49D-22D838CC6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05596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bild 8">
            <a:extLst>
              <a:ext uri="{FF2B5EF4-FFF2-40B4-BE49-F238E27FC236}">
                <a16:creationId xmlns:a16="http://schemas.microsoft.com/office/drawing/2014/main" id="{2C36EDFB-B2D6-495E-8238-6C952A1AA4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476739" y="1854199"/>
            <a:ext cx="1915160" cy="136144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06A1B1D3-CE00-4E2D-A65B-B26B6EDB44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76740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2364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tart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A1D788-9AD3-26D1-0BD2-5918C35014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spalt med illustr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3FAEE-CEBA-4515-B731-0F5E1BFF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06931C66-D462-4689-B7F0-E629E6C828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209744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810BFE-71B1-4364-B8A9-6B40DBA5F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4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innehåll 20">
            <a:extLst>
              <a:ext uri="{FF2B5EF4-FFF2-40B4-BE49-F238E27FC236}">
                <a16:creationId xmlns:a16="http://schemas.microsoft.com/office/drawing/2014/main" id="{31B59B21-0A3D-46F8-B037-A6E1C8F2C67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80888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E095C1A4-43B2-4652-9335-5601BD6CE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3308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452B35C3-3020-4226-BDD8-06C5E5FCEF4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552032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96EC968D-15BA-408F-8756-A4E40FCBAA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4452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innehåll 22">
            <a:extLst>
              <a:ext uri="{FF2B5EF4-FFF2-40B4-BE49-F238E27FC236}">
                <a16:creationId xmlns:a16="http://schemas.microsoft.com/office/drawing/2014/main" id="{4B612D1E-4DE5-4A46-B95E-759FC21E26A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723176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E933B9B2-C644-443E-B49D-22D838CC6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05596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innehåll 23">
            <a:extLst>
              <a:ext uri="{FF2B5EF4-FFF2-40B4-BE49-F238E27FC236}">
                <a16:creationId xmlns:a16="http://schemas.microsoft.com/office/drawing/2014/main" id="{3759F520-1F55-41B7-A25A-B051270004D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894320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06A1B1D3-CE00-4E2D-A65B-B26B6EDB44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76740" y="3429000"/>
            <a:ext cx="1915160" cy="1782763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68617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spal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E50D506-DCE2-4579-AE63-23E6E1EF9A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551" y="1828800"/>
            <a:ext cx="5147243" cy="275158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95867058-E779-47BB-846E-90ED54964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319" y="4789487"/>
            <a:ext cx="5148262" cy="847725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3FD67509-0617-40A1-9915-C8C6DD8AC6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3870" y="1828800"/>
            <a:ext cx="5147243" cy="275158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2">
            <a:extLst>
              <a:ext uri="{FF2B5EF4-FFF2-40B4-BE49-F238E27FC236}">
                <a16:creationId xmlns:a16="http://schemas.microsoft.com/office/drawing/2014/main" id="{BA9AB24C-8D13-4B2E-8490-D0EC44D1BF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3638" y="4789487"/>
            <a:ext cx="5148262" cy="847725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35548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spalt med illustr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5CB10E15-CF4B-4447-9843-283BFCD89F7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834231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95867058-E779-47BB-846E-90ED54964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319" y="3429001"/>
            <a:ext cx="5148262" cy="1763712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innehåll 17">
            <a:extLst>
              <a:ext uri="{FF2B5EF4-FFF2-40B4-BE49-F238E27FC236}">
                <a16:creationId xmlns:a16="http://schemas.microsoft.com/office/drawing/2014/main" id="{6793C1FF-2FDC-48A8-B493-92AC90D946D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77769" y="1981200"/>
            <a:ext cx="1080000" cy="1080000"/>
          </a:xfrm>
          <a:custGeom>
            <a:avLst/>
            <a:gdLst>
              <a:gd name="connsiteX0" fmla="*/ 0 w 5147243"/>
              <a:gd name="connsiteY0" fmla="*/ 0 h 1323975"/>
              <a:gd name="connsiteX1" fmla="*/ 5147243 w 5147243"/>
              <a:gd name="connsiteY1" fmla="*/ 0 h 1323975"/>
              <a:gd name="connsiteX2" fmla="*/ 5147243 w 5147243"/>
              <a:gd name="connsiteY2" fmla="*/ 1323975 h 1323975"/>
              <a:gd name="connsiteX3" fmla="*/ 0 w 5147243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243" h="1323975">
                <a:moveTo>
                  <a:pt x="0" y="0"/>
                </a:moveTo>
                <a:lnTo>
                  <a:pt x="5147243" y="0"/>
                </a:lnTo>
                <a:lnTo>
                  <a:pt x="5147243" y="1323975"/>
                </a:lnTo>
                <a:lnTo>
                  <a:pt x="0" y="1323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Klistra in din ikon här</a:t>
            </a:r>
          </a:p>
        </p:txBody>
      </p:sp>
      <p:sp>
        <p:nvSpPr>
          <p:cNvPr id="15" name="Platshållare för text 12">
            <a:extLst>
              <a:ext uri="{FF2B5EF4-FFF2-40B4-BE49-F238E27FC236}">
                <a16:creationId xmlns:a16="http://schemas.microsoft.com/office/drawing/2014/main" id="{BA9AB24C-8D13-4B2E-8490-D0EC44D1BF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3638" y="3429001"/>
            <a:ext cx="5148262" cy="1763712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12788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365125"/>
            <a:ext cx="10607674" cy="85407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63" y="1825625"/>
            <a:ext cx="5181600" cy="435133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8237" y="1825625"/>
            <a:ext cx="5181600" cy="4351338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43030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2408302F-FE37-43C8-BF1D-BA662686D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375021 w 12192000"/>
              <a:gd name="connsiteY0" fmla="*/ 6416413 h 6858000"/>
              <a:gd name="connsiteX1" fmla="*/ 11360511 w 12192000"/>
              <a:gd name="connsiteY1" fmla="*/ 6450795 h 6858000"/>
              <a:gd name="connsiteX2" fmla="*/ 11349786 w 12192000"/>
              <a:gd name="connsiteY2" fmla="*/ 6434392 h 6858000"/>
              <a:gd name="connsiteX3" fmla="*/ 11375021 w 12192000"/>
              <a:gd name="connsiteY3" fmla="*/ 6416413 h 6858000"/>
              <a:gd name="connsiteX4" fmla="*/ 11021427 w 12192000"/>
              <a:gd name="connsiteY4" fmla="*/ 6416413 h 6858000"/>
              <a:gd name="connsiteX5" fmla="*/ 11006917 w 12192000"/>
              <a:gd name="connsiteY5" fmla="*/ 6450795 h 6858000"/>
              <a:gd name="connsiteX6" fmla="*/ 10996192 w 12192000"/>
              <a:gd name="connsiteY6" fmla="*/ 6434392 h 6858000"/>
              <a:gd name="connsiteX7" fmla="*/ 11021427 w 12192000"/>
              <a:gd name="connsiteY7" fmla="*/ 6416413 h 6858000"/>
              <a:gd name="connsiteX8" fmla="*/ 11476588 w 12192000"/>
              <a:gd name="connsiteY8" fmla="*/ 6362475 h 6858000"/>
              <a:gd name="connsiteX9" fmla="*/ 11476588 w 12192000"/>
              <a:gd name="connsiteY9" fmla="*/ 6466566 h 6858000"/>
              <a:gd name="connsiteX10" fmla="*/ 11505607 w 12192000"/>
              <a:gd name="connsiteY10" fmla="*/ 6466566 h 6858000"/>
              <a:gd name="connsiteX11" fmla="*/ 11505607 w 12192000"/>
              <a:gd name="connsiteY11" fmla="*/ 6362475 h 6858000"/>
              <a:gd name="connsiteX12" fmla="*/ 10877592 w 12192000"/>
              <a:gd name="connsiteY12" fmla="*/ 6362475 h 6858000"/>
              <a:gd name="connsiteX13" fmla="*/ 10905034 w 12192000"/>
              <a:gd name="connsiteY13" fmla="*/ 6466566 h 6858000"/>
              <a:gd name="connsiteX14" fmla="*/ 10937208 w 12192000"/>
              <a:gd name="connsiteY14" fmla="*/ 6466566 h 6858000"/>
              <a:gd name="connsiteX15" fmla="*/ 10965912 w 12192000"/>
              <a:gd name="connsiteY15" fmla="*/ 6362475 h 6858000"/>
              <a:gd name="connsiteX16" fmla="*/ 10937523 w 12192000"/>
              <a:gd name="connsiteY16" fmla="*/ 6362475 h 6858000"/>
              <a:gd name="connsiteX17" fmla="*/ 10922067 w 12192000"/>
              <a:gd name="connsiteY17" fmla="*/ 6440385 h 6858000"/>
              <a:gd name="connsiteX18" fmla="*/ 10921752 w 12192000"/>
              <a:gd name="connsiteY18" fmla="*/ 6440385 h 6858000"/>
              <a:gd name="connsiteX19" fmla="*/ 10906927 w 12192000"/>
              <a:gd name="connsiteY19" fmla="*/ 6362475 h 6858000"/>
              <a:gd name="connsiteX20" fmla="*/ 11101230 w 12192000"/>
              <a:gd name="connsiteY20" fmla="*/ 6360583 h 6858000"/>
              <a:gd name="connsiteX21" fmla="*/ 11060225 w 12192000"/>
              <a:gd name="connsiteY21" fmla="*/ 6389918 h 6858000"/>
              <a:gd name="connsiteX22" fmla="*/ 11111324 w 12192000"/>
              <a:gd name="connsiteY22" fmla="*/ 6440386 h 6858000"/>
              <a:gd name="connsiteX23" fmla="*/ 11100599 w 12192000"/>
              <a:gd name="connsiteY23" fmla="*/ 6451111 h 6858000"/>
              <a:gd name="connsiteX24" fmla="*/ 11090190 w 12192000"/>
              <a:gd name="connsiteY24" fmla="*/ 6446064 h 6858000"/>
              <a:gd name="connsiteX25" fmla="*/ 11088613 w 12192000"/>
              <a:gd name="connsiteY25" fmla="*/ 6433447 h 6858000"/>
              <a:gd name="connsiteX26" fmla="*/ 11060225 w 12192000"/>
              <a:gd name="connsiteY26" fmla="*/ 6433447 h 6858000"/>
              <a:gd name="connsiteX27" fmla="*/ 11100915 w 12192000"/>
              <a:gd name="connsiteY27" fmla="*/ 6469090 h 6858000"/>
              <a:gd name="connsiteX28" fmla="*/ 11140028 w 12192000"/>
              <a:gd name="connsiteY28" fmla="*/ 6437232 h 6858000"/>
              <a:gd name="connsiteX29" fmla="*/ 11088613 w 12192000"/>
              <a:gd name="connsiteY29" fmla="*/ 6387710 h 6858000"/>
              <a:gd name="connsiteX30" fmla="*/ 11098391 w 12192000"/>
              <a:gd name="connsiteY30" fmla="*/ 6376670 h 6858000"/>
              <a:gd name="connsiteX31" fmla="*/ 11105962 w 12192000"/>
              <a:gd name="connsiteY31" fmla="*/ 6378878 h 6858000"/>
              <a:gd name="connsiteX32" fmla="*/ 11108800 w 12192000"/>
              <a:gd name="connsiteY32" fmla="*/ 6392441 h 6858000"/>
              <a:gd name="connsiteX33" fmla="*/ 11137189 w 12192000"/>
              <a:gd name="connsiteY33" fmla="*/ 6392441 h 6858000"/>
              <a:gd name="connsiteX34" fmla="*/ 11101230 w 12192000"/>
              <a:gd name="connsiteY34" fmla="*/ 6360583 h 6858000"/>
              <a:gd name="connsiteX35" fmla="*/ 11361773 w 12192000"/>
              <a:gd name="connsiteY35" fmla="*/ 6360267 h 6858000"/>
              <a:gd name="connsiteX36" fmla="*/ 11334646 w 12192000"/>
              <a:gd name="connsiteY36" fmla="*/ 6367206 h 6858000"/>
              <a:gd name="connsiteX37" fmla="*/ 11323921 w 12192000"/>
              <a:gd name="connsiteY37" fmla="*/ 6392441 h 6858000"/>
              <a:gd name="connsiteX38" fmla="*/ 11352310 w 12192000"/>
              <a:gd name="connsiteY38" fmla="*/ 6392441 h 6858000"/>
              <a:gd name="connsiteX39" fmla="*/ 11363350 w 12192000"/>
              <a:gd name="connsiteY39" fmla="*/ 6376669 h 6858000"/>
              <a:gd name="connsiteX40" fmla="*/ 11375021 w 12192000"/>
              <a:gd name="connsiteY40" fmla="*/ 6391810 h 6858000"/>
              <a:gd name="connsiteX41" fmla="*/ 11375021 w 12192000"/>
              <a:gd name="connsiteY41" fmla="*/ 6400011 h 6858000"/>
              <a:gd name="connsiteX42" fmla="*/ 11321398 w 12192000"/>
              <a:gd name="connsiteY42" fmla="*/ 6435654 h 6858000"/>
              <a:gd name="connsiteX43" fmla="*/ 11349156 w 12192000"/>
              <a:gd name="connsiteY43" fmla="*/ 6468774 h 6858000"/>
              <a:gd name="connsiteX44" fmla="*/ 11376282 w 12192000"/>
              <a:gd name="connsiteY44" fmla="*/ 6453003 h 6858000"/>
              <a:gd name="connsiteX45" fmla="*/ 11376598 w 12192000"/>
              <a:gd name="connsiteY45" fmla="*/ 6453003 h 6858000"/>
              <a:gd name="connsiteX46" fmla="*/ 11377859 w 12192000"/>
              <a:gd name="connsiteY46" fmla="*/ 6466881 h 6858000"/>
              <a:gd name="connsiteX47" fmla="*/ 11404986 w 12192000"/>
              <a:gd name="connsiteY47" fmla="*/ 6466881 h 6858000"/>
              <a:gd name="connsiteX48" fmla="*/ 11403409 w 12192000"/>
              <a:gd name="connsiteY48" fmla="*/ 6447640 h 6858000"/>
              <a:gd name="connsiteX49" fmla="*/ 11403409 w 12192000"/>
              <a:gd name="connsiteY49" fmla="*/ 6395279 h 6858000"/>
              <a:gd name="connsiteX50" fmla="*/ 11361773 w 12192000"/>
              <a:gd name="connsiteY50" fmla="*/ 6360267 h 6858000"/>
              <a:gd name="connsiteX51" fmla="*/ 11320136 w 12192000"/>
              <a:gd name="connsiteY51" fmla="*/ 6360267 h 6858000"/>
              <a:gd name="connsiteX52" fmla="*/ 11293325 w 12192000"/>
              <a:gd name="connsiteY52" fmla="*/ 6375723 h 6858000"/>
              <a:gd name="connsiteX53" fmla="*/ 11293010 w 12192000"/>
              <a:gd name="connsiteY53" fmla="*/ 6375723 h 6858000"/>
              <a:gd name="connsiteX54" fmla="*/ 11293010 w 12192000"/>
              <a:gd name="connsiteY54" fmla="*/ 6362475 h 6858000"/>
              <a:gd name="connsiteX55" fmla="*/ 11265252 w 12192000"/>
              <a:gd name="connsiteY55" fmla="*/ 6362475 h 6858000"/>
              <a:gd name="connsiteX56" fmla="*/ 11265252 w 12192000"/>
              <a:gd name="connsiteY56" fmla="*/ 6466566 h 6858000"/>
              <a:gd name="connsiteX57" fmla="*/ 11294271 w 12192000"/>
              <a:gd name="connsiteY57" fmla="*/ 6466566 h 6858000"/>
              <a:gd name="connsiteX58" fmla="*/ 11294271 w 12192000"/>
              <a:gd name="connsiteY58" fmla="*/ 6409789 h 6858000"/>
              <a:gd name="connsiteX59" fmla="*/ 11320136 w 12192000"/>
              <a:gd name="connsiteY59" fmla="*/ 6386132 h 6858000"/>
              <a:gd name="connsiteX60" fmla="*/ 11008179 w 12192000"/>
              <a:gd name="connsiteY60" fmla="*/ 6360267 h 6858000"/>
              <a:gd name="connsiteX61" fmla="*/ 10981052 w 12192000"/>
              <a:gd name="connsiteY61" fmla="*/ 6367206 h 6858000"/>
              <a:gd name="connsiteX62" fmla="*/ 10970327 w 12192000"/>
              <a:gd name="connsiteY62" fmla="*/ 6392441 h 6858000"/>
              <a:gd name="connsiteX63" fmla="*/ 10998716 w 12192000"/>
              <a:gd name="connsiteY63" fmla="*/ 6392441 h 6858000"/>
              <a:gd name="connsiteX64" fmla="*/ 11009756 w 12192000"/>
              <a:gd name="connsiteY64" fmla="*/ 6376669 h 6858000"/>
              <a:gd name="connsiteX65" fmla="*/ 11021427 w 12192000"/>
              <a:gd name="connsiteY65" fmla="*/ 6391810 h 6858000"/>
              <a:gd name="connsiteX66" fmla="*/ 11021427 w 12192000"/>
              <a:gd name="connsiteY66" fmla="*/ 6400011 h 6858000"/>
              <a:gd name="connsiteX67" fmla="*/ 10967804 w 12192000"/>
              <a:gd name="connsiteY67" fmla="*/ 6435654 h 6858000"/>
              <a:gd name="connsiteX68" fmla="*/ 10995562 w 12192000"/>
              <a:gd name="connsiteY68" fmla="*/ 6468774 h 6858000"/>
              <a:gd name="connsiteX69" fmla="*/ 11022688 w 12192000"/>
              <a:gd name="connsiteY69" fmla="*/ 6453003 h 6858000"/>
              <a:gd name="connsiteX70" fmla="*/ 11023004 w 12192000"/>
              <a:gd name="connsiteY70" fmla="*/ 6453003 h 6858000"/>
              <a:gd name="connsiteX71" fmla="*/ 11024265 w 12192000"/>
              <a:gd name="connsiteY71" fmla="*/ 6466881 h 6858000"/>
              <a:gd name="connsiteX72" fmla="*/ 11051392 w 12192000"/>
              <a:gd name="connsiteY72" fmla="*/ 6466881 h 6858000"/>
              <a:gd name="connsiteX73" fmla="*/ 11049815 w 12192000"/>
              <a:gd name="connsiteY73" fmla="*/ 6447640 h 6858000"/>
              <a:gd name="connsiteX74" fmla="*/ 11049815 w 12192000"/>
              <a:gd name="connsiteY74" fmla="*/ 6395279 h 6858000"/>
              <a:gd name="connsiteX75" fmla="*/ 11008179 w 12192000"/>
              <a:gd name="connsiteY75" fmla="*/ 6360267 h 6858000"/>
              <a:gd name="connsiteX76" fmla="*/ 11183872 w 12192000"/>
              <a:gd name="connsiteY76" fmla="*/ 6332825 h 6858000"/>
              <a:gd name="connsiteX77" fmla="*/ 11154853 w 12192000"/>
              <a:gd name="connsiteY77" fmla="*/ 6345758 h 6858000"/>
              <a:gd name="connsiteX78" fmla="*/ 11154853 w 12192000"/>
              <a:gd name="connsiteY78" fmla="*/ 6362475 h 6858000"/>
              <a:gd name="connsiteX79" fmla="*/ 11143182 w 12192000"/>
              <a:gd name="connsiteY79" fmla="*/ 6362475 h 6858000"/>
              <a:gd name="connsiteX80" fmla="*/ 11143182 w 12192000"/>
              <a:gd name="connsiteY80" fmla="*/ 6380454 h 6858000"/>
              <a:gd name="connsiteX81" fmla="*/ 11154853 w 12192000"/>
              <a:gd name="connsiteY81" fmla="*/ 6380454 h 6858000"/>
              <a:gd name="connsiteX82" fmla="*/ 11154853 w 12192000"/>
              <a:gd name="connsiteY82" fmla="*/ 6444486 h 6858000"/>
              <a:gd name="connsiteX83" fmla="*/ 11183241 w 12192000"/>
              <a:gd name="connsiteY83" fmla="*/ 6467512 h 6858000"/>
              <a:gd name="connsiteX84" fmla="*/ 11198382 w 12192000"/>
              <a:gd name="connsiteY84" fmla="*/ 6466566 h 6858000"/>
              <a:gd name="connsiteX85" fmla="*/ 11198382 w 12192000"/>
              <a:gd name="connsiteY85" fmla="*/ 6448587 h 6858000"/>
              <a:gd name="connsiteX86" fmla="*/ 11193335 w 12192000"/>
              <a:gd name="connsiteY86" fmla="*/ 6448902 h 6858000"/>
              <a:gd name="connsiteX87" fmla="*/ 11184188 w 12192000"/>
              <a:gd name="connsiteY87" fmla="*/ 6435970 h 6858000"/>
              <a:gd name="connsiteX88" fmla="*/ 11184188 w 12192000"/>
              <a:gd name="connsiteY88" fmla="*/ 6380139 h 6858000"/>
              <a:gd name="connsiteX89" fmla="*/ 11198697 w 12192000"/>
              <a:gd name="connsiteY89" fmla="*/ 6380139 h 6858000"/>
              <a:gd name="connsiteX90" fmla="*/ 11199013 w 12192000"/>
              <a:gd name="connsiteY90" fmla="*/ 6380139 h 6858000"/>
              <a:gd name="connsiteX91" fmla="*/ 11210368 w 12192000"/>
              <a:gd name="connsiteY91" fmla="*/ 6380139 h 6858000"/>
              <a:gd name="connsiteX92" fmla="*/ 11210368 w 12192000"/>
              <a:gd name="connsiteY92" fmla="*/ 6444486 h 6858000"/>
              <a:gd name="connsiteX93" fmla="*/ 11238756 w 12192000"/>
              <a:gd name="connsiteY93" fmla="*/ 6467512 h 6858000"/>
              <a:gd name="connsiteX94" fmla="*/ 11253897 w 12192000"/>
              <a:gd name="connsiteY94" fmla="*/ 6466566 h 6858000"/>
              <a:gd name="connsiteX95" fmla="*/ 11253897 w 12192000"/>
              <a:gd name="connsiteY95" fmla="*/ 6448587 h 6858000"/>
              <a:gd name="connsiteX96" fmla="*/ 11248850 w 12192000"/>
              <a:gd name="connsiteY96" fmla="*/ 6448902 h 6858000"/>
              <a:gd name="connsiteX97" fmla="*/ 11239703 w 12192000"/>
              <a:gd name="connsiteY97" fmla="*/ 6435970 h 6858000"/>
              <a:gd name="connsiteX98" fmla="*/ 11239703 w 12192000"/>
              <a:gd name="connsiteY98" fmla="*/ 6380139 h 6858000"/>
              <a:gd name="connsiteX99" fmla="*/ 11254843 w 12192000"/>
              <a:gd name="connsiteY99" fmla="*/ 6380139 h 6858000"/>
              <a:gd name="connsiteX100" fmla="*/ 11254843 w 12192000"/>
              <a:gd name="connsiteY100" fmla="*/ 6362475 h 6858000"/>
              <a:gd name="connsiteX101" fmla="*/ 11239703 w 12192000"/>
              <a:gd name="connsiteY101" fmla="*/ 6362475 h 6858000"/>
              <a:gd name="connsiteX102" fmla="*/ 11239703 w 12192000"/>
              <a:gd name="connsiteY102" fmla="*/ 6332825 h 6858000"/>
              <a:gd name="connsiteX103" fmla="*/ 11239072 w 12192000"/>
              <a:gd name="connsiteY103" fmla="*/ 6332825 h 6858000"/>
              <a:gd name="connsiteX104" fmla="*/ 11210053 w 12192000"/>
              <a:gd name="connsiteY104" fmla="*/ 6345758 h 6858000"/>
              <a:gd name="connsiteX105" fmla="*/ 11210053 w 12192000"/>
              <a:gd name="connsiteY105" fmla="*/ 6362475 h 6858000"/>
              <a:gd name="connsiteX106" fmla="*/ 11198697 w 12192000"/>
              <a:gd name="connsiteY106" fmla="*/ 6362475 h 6858000"/>
              <a:gd name="connsiteX107" fmla="*/ 11198382 w 12192000"/>
              <a:gd name="connsiteY107" fmla="*/ 6362475 h 6858000"/>
              <a:gd name="connsiteX108" fmla="*/ 11183872 w 12192000"/>
              <a:gd name="connsiteY108" fmla="*/ 6362475 h 6858000"/>
              <a:gd name="connsiteX109" fmla="*/ 11476588 w 12192000"/>
              <a:gd name="connsiteY109" fmla="*/ 6322731 h 6858000"/>
              <a:gd name="connsiteX110" fmla="*/ 11476588 w 12192000"/>
              <a:gd name="connsiteY110" fmla="*/ 6345757 h 6858000"/>
              <a:gd name="connsiteX111" fmla="*/ 11505607 w 12192000"/>
              <a:gd name="connsiteY111" fmla="*/ 6345757 h 6858000"/>
              <a:gd name="connsiteX112" fmla="*/ 11505607 w 12192000"/>
              <a:gd name="connsiteY112" fmla="*/ 6322731 h 6858000"/>
              <a:gd name="connsiteX113" fmla="*/ 11520748 w 12192000"/>
              <a:gd name="connsiteY113" fmla="*/ 6322416 h 6858000"/>
              <a:gd name="connsiteX114" fmla="*/ 11520748 w 12192000"/>
              <a:gd name="connsiteY114" fmla="*/ 6466566 h 6858000"/>
              <a:gd name="connsiteX115" fmla="*/ 11550083 w 12192000"/>
              <a:gd name="connsiteY115" fmla="*/ 6466566 h 6858000"/>
              <a:gd name="connsiteX116" fmla="*/ 11550083 w 12192000"/>
              <a:gd name="connsiteY116" fmla="*/ 6409789 h 6858000"/>
              <a:gd name="connsiteX117" fmla="*/ 11550398 w 12192000"/>
              <a:gd name="connsiteY117" fmla="*/ 6409789 h 6858000"/>
              <a:gd name="connsiteX118" fmla="*/ 11577525 w 12192000"/>
              <a:gd name="connsiteY118" fmla="*/ 6466566 h 6858000"/>
              <a:gd name="connsiteX119" fmla="*/ 11610329 w 12192000"/>
              <a:gd name="connsiteY119" fmla="*/ 6466566 h 6858000"/>
              <a:gd name="connsiteX120" fmla="*/ 11577525 w 12192000"/>
              <a:gd name="connsiteY120" fmla="*/ 6408843 h 6858000"/>
              <a:gd name="connsiteX121" fmla="*/ 11606860 w 12192000"/>
              <a:gd name="connsiteY121" fmla="*/ 6362475 h 6858000"/>
              <a:gd name="connsiteX122" fmla="*/ 11576579 w 12192000"/>
              <a:gd name="connsiteY122" fmla="*/ 6362475 h 6858000"/>
              <a:gd name="connsiteX123" fmla="*/ 11550398 w 12192000"/>
              <a:gd name="connsiteY123" fmla="*/ 6406320 h 6858000"/>
              <a:gd name="connsiteX124" fmla="*/ 11550083 w 12192000"/>
              <a:gd name="connsiteY124" fmla="*/ 6406320 h 6858000"/>
              <a:gd name="connsiteX125" fmla="*/ 11550083 w 12192000"/>
              <a:gd name="connsiteY125" fmla="*/ 6322416 h 6858000"/>
              <a:gd name="connsiteX126" fmla="*/ 11017642 w 12192000"/>
              <a:gd name="connsiteY126" fmla="*/ 6322416 h 6858000"/>
              <a:gd name="connsiteX127" fmla="*/ 11017642 w 12192000"/>
              <a:gd name="connsiteY127" fmla="*/ 6344811 h 6858000"/>
              <a:gd name="connsiteX128" fmla="*/ 11040668 w 12192000"/>
              <a:gd name="connsiteY128" fmla="*/ 6344811 h 6858000"/>
              <a:gd name="connsiteX129" fmla="*/ 11040668 w 12192000"/>
              <a:gd name="connsiteY129" fmla="*/ 6322416 h 6858000"/>
              <a:gd name="connsiteX130" fmla="*/ 10981052 w 12192000"/>
              <a:gd name="connsiteY130" fmla="*/ 6322416 h 6858000"/>
              <a:gd name="connsiteX131" fmla="*/ 10981052 w 12192000"/>
              <a:gd name="connsiteY131" fmla="*/ 6344811 h 6858000"/>
              <a:gd name="connsiteX132" fmla="*/ 11004078 w 12192000"/>
              <a:gd name="connsiteY132" fmla="*/ 6344811 h 6858000"/>
              <a:gd name="connsiteX133" fmla="*/ 11004078 w 12192000"/>
              <a:gd name="connsiteY133" fmla="*/ 6322416 h 6858000"/>
              <a:gd name="connsiteX134" fmla="*/ 11454824 w 12192000"/>
              <a:gd name="connsiteY134" fmla="*/ 6321785 h 6858000"/>
              <a:gd name="connsiteX135" fmla="*/ 11421704 w 12192000"/>
              <a:gd name="connsiteY135" fmla="*/ 6362159 h 6858000"/>
              <a:gd name="connsiteX136" fmla="*/ 11408456 w 12192000"/>
              <a:gd name="connsiteY136" fmla="*/ 6362159 h 6858000"/>
              <a:gd name="connsiteX137" fmla="*/ 11408456 w 12192000"/>
              <a:gd name="connsiteY137" fmla="*/ 6381085 h 6858000"/>
              <a:gd name="connsiteX138" fmla="*/ 11421704 w 12192000"/>
              <a:gd name="connsiteY138" fmla="*/ 6381085 h 6858000"/>
              <a:gd name="connsiteX139" fmla="*/ 11421704 w 12192000"/>
              <a:gd name="connsiteY139" fmla="*/ 6466566 h 6858000"/>
              <a:gd name="connsiteX140" fmla="*/ 11450723 w 12192000"/>
              <a:gd name="connsiteY140" fmla="*/ 6466566 h 6858000"/>
              <a:gd name="connsiteX141" fmla="*/ 11450723 w 12192000"/>
              <a:gd name="connsiteY141" fmla="*/ 6381085 h 6858000"/>
              <a:gd name="connsiteX142" fmla="*/ 11464602 w 12192000"/>
              <a:gd name="connsiteY142" fmla="*/ 6381085 h 6858000"/>
              <a:gd name="connsiteX143" fmla="*/ 11464602 w 12192000"/>
              <a:gd name="connsiteY143" fmla="*/ 6362159 h 6858000"/>
              <a:gd name="connsiteX144" fmla="*/ 11450723 w 12192000"/>
              <a:gd name="connsiteY144" fmla="*/ 6362159 h 6858000"/>
              <a:gd name="connsiteX145" fmla="*/ 11450723 w 12192000"/>
              <a:gd name="connsiteY145" fmla="*/ 6354589 h 6858000"/>
              <a:gd name="connsiteX146" fmla="*/ 11464602 w 12192000"/>
              <a:gd name="connsiteY146" fmla="*/ 6345442 h 6858000"/>
              <a:gd name="connsiteX147" fmla="*/ 11464602 w 12192000"/>
              <a:gd name="connsiteY147" fmla="*/ 6322100 h 6858000"/>
              <a:gd name="connsiteX148" fmla="*/ 11454824 w 12192000"/>
              <a:gd name="connsiteY148" fmla="*/ 6321785 h 6858000"/>
              <a:gd name="connsiteX149" fmla="*/ 10729342 w 12192000"/>
              <a:gd name="connsiteY149" fmla="*/ 6310430 h 6858000"/>
              <a:gd name="connsiteX150" fmla="*/ 10712940 w 12192000"/>
              <a:gd name="connsiteY150" fmla="*/ 6377301 h 6858000"/>
              <a:gd name="connsiteX151" fmla="*/ 10647016 w 12192000"/>
              <a:gd name="connsiteY151" fmla="*/ 6343865 h 6858000"/>
              <a:gd name="connsiteX152" fmla="*/ 10729342 w 12192000"/>
              <a:gd name="connsiteY152" fmla="*/ 6310430 h 6858000"/>
              <a:gd name="connsiteX153" fmla="*/ 10721772 w 12192000"/>
              <a:gd name="connsiteY153" fmla="*/ 6296236 h 6858000"/>
              <a:gd name="connsiteX154" fmla="*/ 10631875 w 12192000"/>
              <a:gd name="connsiteY154" fmla="*/ 6339134 h 6858000"/>
              <a:gd name="connsiteX155" fmla="*/ 10546079 w 12192000"/>
              <a:gd name="connsiteY155" fmla="*/ 6333456 h 6858000"/>
              <a:gd name="connsiteX156" fmla="*/ 10752999 w 12192000"/>
              <a:gd name="connsiteY156" fmla="*/ 6494324 h 6858000"/>
              <a:gd name="connsiteX157" fmla="*/ 10820816 w 12192000"/>
              <a:gd name="connsiteY157" fmla="*/ 6390549 h 6858000"/>
              <a:gd name="connsiteX158" fmla="*/ 10823339 w 12192000"/>
              <a:gd name="connsiteY158" fmla="*/ 6411051 h 6858000"/>
              <a:gd name="connsiteX159" fmla="*/ 10799367 w 12192000"/>
              <a:gd name="connsiteY159" fmla="*/ 6476660 h 6858000"/>
              <a:gd name="connsiteX160" fmla="*/ 10722087 w 12192000"/>
              <a:gd name="connsiteY160" fmla="*/ 6512619 h 6858000"/>
              <a:gd name="connsiteX161" fmla="*/ 10641653 w 12192000"/>
              <a:gd name="connsiteY161" fmla="*/ 6473191 h 6858000"/>
              <a:gd name="connsiteX162" fmla="*/ 10696853 w 12192000"/>
              <a:gd name="connsiteY162" fmla="*/ 6430923 h 6858000"/>
              <a:gd name="connsiteX163" fmla="*/ 10685498 w 12192000"/>
              <a:gd name="connsiteY163" fmla="*/ 6420514 h 6858000"/>
              <a:gd name="connsiteX164" fmla="*/ 10633452 w 12192000"/>
              <a:gd name="connsiteY164" fmla="*/ 6460573 h 6858000"/>
              <a:gd name="connsiteX165" fmla="*/ 10627144 w 12192000"/>
              <a:gd name="connsiteY165" fmla="*/ 6376039 h 6858000"/>
              <a:gd name="connsiteX166" fmla="*/ 10614527 w 12192000"/>
              <a:gd name="connsiteY166" fmla="*/ 6368153 h 6858000"/>
              <a:gd name="connsiteX167" fmla="*/ 10606010 w 12192000"/>
              <a:gd name="connsiteY167" fmla="*/ 6411998 h 6858000"/>
              <a:gd name="connsiteX168" fmla="*/ 10721772 w 12192000"/>
              <a:gd name="connsiteY168" fmla="*/ 6528075 h 6858000"/>
              <a:gd name="connsiteX169" fmla="*/ 10837849 w 12192000"/>
              <a:gd name="connsiteY169" fmla="*/ 6412313 h 6858000"/>
              <a:gd name="connsiteX170" fmla="*/ 10833118 w 12192000"/>
              <a:gd name="connsiteY170" fmla="*/ 6380140 h 6858000"/>
              <a:gd name="connsiteX171" fmla="*/ 10864029 w 12192000"/>
              <a:gd name="connsiteY171" fmla="*/ 6361845 h 6858000"/>
              <a:gd name="connsiteX172" fmla="*/ 10753315 w 12192000"/>
              <a:gd name="connsiteY172" fmla="*/ 6411051 h 6858000"/>
              <a:gd name="connsiteX173" fmla="*/ 10725557 w 12192000"/>
              <a:gd name="connsiteY173" fmla="*/ 6386764 h 6858000"/>
              <a:gd name="connsiteX174" fmla="*/ 10744167 w 12192000"/>
              <a:gd name="connsiteY174" fmla="*/ 6312638 h 6858000"/>
              <a:gd name="connsiteX175" fmla="*/ 10812299 w 12192000"/>
              <a:gd name="connsiteY175" fmla="*/ 6365945 h 6858000"/>
              <a:gd name="connsiteX176" fmla="*/ 10826809 w 12192000"/>
              <a:gd name="connsiteY176" fmla="*/ 6363107 h 6858000"/>
              <a:gd name="connsiteX177" fmla="*/ 10721772 w 12192000"/>
              <a:gd name="connsiteY177" fmla="*/ 6296236 h 6858000"/>
              <a:gd name="connsiteX178" fmla="*/ 0 w 12192000"/>
              <a:gd name="connsiteY178" fmla="*/ 0 h 6858000"/>
              <a:gd name="connsiteX179" fmla="*/ 12192000 w 12192000"/>
              <a:gd name="connsiteY179" fmla="*/ 0 h 6858000"/>
              <a:gd name="connsiteX180" fmla="*/ 12192000 w 12192000"/>
              <a:gd name="connsiteY180" fmla="*/ 6858000 h 6858000"/>
              <a:gd name="connsiteX181" fmla="*/ 0 w 12192000"/>
              <a:gd name="connsiteY18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192000" h="6858000">
                <a:moveTo>
                  <a:pt x="11375021" y="6416413"/>
                </a:moveTo>
                <a:cubicBezTo>
                  <a:pt x="11375021" y="6427453"/>
                  <a:pt x="11377544" y="6450795"/>
                  <a:pt x="11360511" y="6450795"/>
                </a:cubicBezTo>
                <a:cubicBezTo>
                  <a:pt x="11351048" y="6450795"/>
                  <a:pt x="11349786" y="6441647"/>
                  <a:pt x="11349786" y="6434392"/>
                </a:cubicBezTo>
                <a:cubicBezTo>
                  <a:pt x="11349786" y="6415782"/>
                  <a:pt x="11360511" y="6417044"/>
                  <a:pt x="11375021" y="6416413"/>
                </a:cubicBezTo>
                <a:close/>
                <a:moveTo>
                  <a:pt x="11021427" y="6416413"/>
                </a:moveTo>
                <a:cubicBezTo>
                  <a:pt x="11021427" y="6427453"/>
                  <a:pt x="11023950" y="6450795"/>
                  <a:pt x="11006917" y="6450795"/>
                </a:cubicBezTo>
                <a:cubicBezTo>
                  <a:pt x="10997454" y="6450795"/>
                  <a:pt x="10996192" y="6441647"/>
                  <a:pt x="10996192" y="6434392"/>
                </a:cubicBezTo>
                <a:cubicBezTo>
                  <a:pt x="10996192" y="6415782"/>
                  <a:pt x="11006917" y="6417044"/>
                  <a:pt x="11021427" y="6416413"/>
                </a:cubicBezTo>
                <a:close/>
                <a:moveTo>
                  <a:pt x="11476588" y="6362475"/>
                </a:moveTo>
                <a:lnTo>
                  <a:pt x="11476588" y="6466566"/>
                </a:lnTo>
                <a:lnTo>
                  <a:pt x="11505607" y="6466566"/>
                </a:lnTo>
                <a:lnTo>
                  <a:pt x="11505607" y="6362475"/>
                </a:lnTo>
                <a:close/>
                <a:moveTo>
                  <a:pt x="10877592" y="6362475"/>
                </a:moveTo>
                <a:lnTo>
                  <a:pt x="10905034" y="6466566"/>
                </a:lnTo>
                <a:lnTo>
                  <a:pt x="10937208" y="6466566"/>
                </a:lnTo>
                <a:lnTo>
                  <a:pt x="10965912" y="6362475"/>
                </a:lnTo>
                <a:lnTo>
                  <a:pt x="10937523" y="6362475"/>
                </a:lnTo>
                <a:lnTo>
                  <a:pt x="10922067" y="6440385"/>
                </a:lnTo>
                <a:lnTo>
                  <a:pt x="10921752" y="6440385"/>
                </a:lnTo>
                <a:lnTo>
                  <a:pt x="10906927" y="6362475"/>
                </a:lnTo>
                <a:close/>
                <a:moveTo>
                  <a:pt x="11101230" y="6360583"/>
                </a:moveTo>
                <a:cubicBezTo>
                  <a:pt x="11082305" y="6360583"/>
                  <a:pt x="11060225" y="6367522"/>
                  <a:pt x="11060225" y="6389918"/>
                </a:cubicBezTo>
                <a:cubicBezTo>
                  <a:pt x="11060225" y="6423038"/>
                  <a:pt x="11111324" y="6418306"/>
                  <a:pt x="11111324" y="6440386"/>
                </a:cubicBezTo>
                <a:cubicBezTo>
                  <a:pt x="11111324" y="6447325"/>
                  <a:pt x="11106277" y="6451111"/>
                  <a:pt x="11100599" y="6451111"/>
                </a:cubicBezTo>
                <a:cubicBezTo>
                  <a:pt x="11094922" y="6451111"/>
                  <a:pt x="11091767" y="6449533"/>
                  <a:pt x="11090190" y="6446064"/>
                </a:cubicBezTo>
                <a:cubicBezTo>
                  <a:pt x="11088613" y="6442909"/>
                  <a:pt x="11088613" y="6438178"/>
                  <a:pt x="11088613" y="6433447"/>
                </a:cubicBezTo>
                <a:lnTo>
                  <a:pt x="11060225" y="6433447"/>
                </a:lnTo>
                <a:cubicBezTo>
                  <a:pt x="11058648" y="6462466"/>
                  <a:pt x="11075365" y="6469090"/>
                  <a:pt x="11100915" y="6469090"/>
                </a:cubicBezTo>
                <a:cubicBezTo>
                  <a:pt x="11125203" y="6469090"/>
                  <a:pt x="11140028" y="6455527"/>
                  <a:pt x="11140028" y="6437232"/>
                </a:cubicBezTo>
                <a:cubicBezTo>
                  <a:pt x="11139712" y="6403481"/>
                  <a:pt x="11088613" y="6404112"/>
                  <a:pt x="11088613" y="6387710"/>
                </a:cubicBezTo>
                <a:cubicBezTo>
                  <a:pt x="11088613" y="6380770"/>
                  <a:pt x="11092083" y="6376670"/>
                  <a:pt x="11098391" y="6376670"/>
                </a:cubicBezTo>
                <a:cubicBezTo>
                  <a:pt x="11101546" y="6376670"/>
                  <a:pt x="11104069" y="6376985"/>
                  <a:pt x="11105962" y="6378878"/>
                </a:cubicBezTo>
                <a:cubicBezTo>
                  <a:pt x="11108170" y="6380770"/>
                  <a:pt x="11108800" y="6385186"/>
                  <a:pt x="11108800" y="6392441"/>
                </a:cubicBezTo>
                <a:lnTo>
                  <a:pt x="11137189" y="6392441"/>
                </a:lnTo>
                <a:cubicBezTo>
                  <a:pt x="11138766" y="6370046"/>
                  <a:pt x="11120787" y="6360583"/>
                  <a:pt x="11101230" y="6360583"/>
                </a:cubicBezTo>
                <a:close/>
                <a:moveTo>
                  <a:pt x="11361773" y="6360267"/>
                </a:moveTo>
                <a:cubicBezTo>
                  <a:pt x="11350733" y="6360267"/>
                  <a:pt x="11341270" y="6362160"/>
                  <a:pt x="11334646" y="6367206"/>
                </a:cubicBezTo>
                <a:cubicBezTo>
                  <a:pt x="11327707" y="6371938"/>
                  <a:pt x="11323921" y="6380139"/>
                  <a:pt x="11323921" y="6392441"/>
                </a:cubicBezTo>
                <a:lnTo>
                  <a:pt x="11352310" y="6392441"/>
                </a:lnTo>
                <a:cubicBezTo>
                  <a:pt x="11352310" y="6384239"/>
                  <a:pt x="11353256" y="6376669"/>
                  <a:pt x="11363350" y="6376669"/>
                </a:cubicBezTo>
                <a:cubicBezTo>
                  <a:pt x="11373759" y="6376669"/>
                  <a:pt x="11375021" y="6382978"/>
                  <a:pt x="11375021" y="6391810"/>
                </a:cubicBezTo>
                <a:lnTo>
                  <a:pt x="11375021" y="6400011"/>
                </a:lnTo>
                <a:cubicBezTo>
                  <a:pt x="11347894" y="6399695"/>
                  <a:pt x="11321398" y="6400957"/>
                  <a:pt x="11321398" y="6435654"/>
                </a:cubicBezTo>
                <a:cubicBezTo>
                  <a:pt x="11321398" y="6453949"/>
                  <a:pt x="11328968" y="6468774"/>
                  <a:pt x="11349156" y="6468774"/>
                </a:cubicBezTo>
                <a:cubicBezTo>
                  <a:pt x="11361773" y="6468774"/>
                  <a:pt x="11370289" y="6463727"/>
                  <a:pt x="11376282" y="6453003"/>
                </a:cubicBezTo>
                <a:lnTo>
                  <a:pt x="11376598" y="6453003"/>
                </a:lnTo>
                <a:lnTo>
                  <a:pt x="11377859" y="6466881"/>
                </a:lnTo>
                <a:lnTo>
                  <a:pt x="11404986" y="6466881"/>
                </a:lnTo>
                <a:cubicBezTo>
                  <a:pt x="11404355" y="6460573"/>
                  <a:pt x="11403409" y="6453949"/>
                  <a:pt x="11403409" y="6447640"/>
                </a:cubicBezTo>
                <a:lnTo>
                  <a:pt x="11403409" y="6395279"/>
                </a:lnTo>
                <a:cubicBezTo>
                  <a:pt x="11403409" y="6376354"/>
                  <a:pt x="11398678" y="6360267"/>
                  <a:pt x="11361773" y="6360267"/>
                </a:cubicBezTo>
                <a:close/>
                <a:moveTo>
                  <a:pt x="11320136" y="6360267"/>
                </a:moveTo>
                <a:cubicBezTo>
                  <a:pt x="11308465" y="6360267"/>
                  <a:pt x="11298687" y="6363737"/>
                  <a:pt x="11293325" y="6375723"/>
                </a:cubicBezTo>
                <a:lnTo>
                  <a:pt x="11293010" y="6375723"/>
                </a:lnTo>
                <a:lnTo>
                  <a:pt x="11293010" y="6362475"/>
                </a:lnTo>
                <a:lnTo>
                  <a:pt x="11265252" y="6362475"/>
                </a:lnTo>
                <a:lnTo>
                  <a:pt x="11265252" y="6466566"/>
                </a:lnTo>
                <a:lnTo>
                  <a:pt x="11294271" y="6466566"/>
                </a:lnTo>
                <a:lnTo>
                  <a:pt x="11294271" y="6409789"/>
                </a:lnTo>
                <a:cubicBezTo>
                  <a:pt x="11294271" y="6399380"/>
                  <a:pt x="11294587" y="6384555"/>
                  <a:pt x="11320136" y="6386132"/>
                </a:cubicBezTo>
                <a:close/>
                <a:moveTo>
                  <a:pt x="11008179" y="6360267"/>
                </a:moveTo>
                <a:cubicBezTo>
                  <a:pt x="10997139" y="6360267"/>
                  <a:pt x="10987676" y="6362160"/>
                  <a:pt x="10981052" y="6367206"/>
                </a:cubicBezTo>
                <a:cubicBezTo>
                  <a:pt x="10974113" y="6371938"/>
                  <a:pt x="10970327" y="6380139"/>
                  <a:pt x="10970327" y="6392441"/>
                </a:cubicBezTo>
                <a:lnTo>
                  <a:pt x="10998716" y="6392441"/>
                </a:lnTo>
                <a:cubicBezTo>
                  <a:pt x="10998716" y="6384239"/>
                  <a:pt x="10999662" y="6376669"/>
                  <a:pt x="11009756" y="6376669"/>
                </a:cubicBezTo>
                <a:cubicBezTo>
                  <a:pt x="11020165" y="6376669"/>
                  <a:pt x="11021427" y="6382978"/>
                  <a:pt x="11021427" y="6391810"/>
                </a:cubicBezTo>
                <a:lnTo>
                  <a:pt x="11021427" y="6400011"/>
                </a:lnTo>
                <a:cubicBezTo>
                  <a:pt x="10994300" y="6399695"/>
                  <a:pt x="10967804" y="6400957"/>
                  <a:pt x="10967804" y="6435654"/>
                </a:cubicBezTo>
                <a:cubicBezTo>
                  <a:pt x="10967804" y="6453949"/>
                  <a:pt x="10975374" y="6468774"/>
                  <a:pt x="10995562" y="6468774"/>
                </a:cubicBezTo>
                <a:cubicBezTo>
                  <a:pt x="11008179" y="6468774"/>
                  <a:pt x="11016695" y="6463727"/>
                  <a:pt x="11022688" y="6453003"/>
                </a:cubicBezTo>
                <a:lnTo>
                  <a:pt x="11023004" y="6453003"/>
                </a:lnTo>
                <a:lnTo>
                  <a:pt x="11024265" y="6466881"/>
                </a:lnTo>
                <a:lnTo>
                  <a:pt x="11051392" y="6466881"/>
                </a:lnTo>
                <a:cubicBezTo>
                  <a:pt x="11050761" y="6460573"/>
                  <a:pt x="11049815" y="6453949"/>
                  <a:pt x="11049815" y="6447640"/>
                </a:cubicBezTo>
                <a:lnTo>
                  <a:pt x="11049815" y="6395279"/>
                </a:lnTo>
                <a:cubicBezTo>
                  <a:pt x="11049815" y="6376354"/>
                  <a:pt x="11045084" y="6360267"/>
                  <a:pt x="11008179" y="6360267"/>
                </a:cubicBezTo>
                <a:close/>
                <a:moveTo>
                  <a:pt x="11183872" y="6332825"/>
                </a:moveTo>
                <a:lnTo>
                  <a:pt x="11154853" y="6345758"/>
                </a:lnTo>
                <a:lnTo>
                  <a:pt x="11154853" y="6362475"/>
                </a:lnTo>
                <a:lnTo>
                  <a:pt x="11143182" y="6362475"/>
                </a:lnTo>
                <a:lnTo>
                  <a:pt x="11143182" y="6380454"/>
                </a:lnTo>
                <a:lnTo>
                  <a:pt x="11154853" y="6380454"/>
                </a:lnTo>
                <a:lnTo>
                  <a:pt x="11154853" y="6444486"/>
                </a:lnTo>
                <a:cubicBezTo>
                  <a:pt x="11154853" y="6450795"/>
                  <a:pt x="11158007" y="6467512"/>
                  <a:pt x="11183241" y="6467512"/>
                </a:cubicBezTo>
                <a:cubicBezTo>
                  <a:pt x="11190181" y="6467512"/>
                  <a:pt x="11194281" y="6466881"/>
                  <a:pt x="11198382" y="6466566"/>
                </a:cubicBezTo>
                <a:lnTo>
                  <a:pt x="11198382" y="6448587"/>
                </a:lnTo>
                <a:cubicBezTo>
                  <a:pt x="11196805" y="6448902"/>
                  <a:pt x="11195227" y="6448902"/>
                  <a:pt x="11193335" y="6448902"/>
                </a:cubicBezTo>
                <a:cubicBezTo>
                  <a:pt x="11183872" y="6448902"/>
                  <a:pt x="11184188" y="6443855"/>
                  <a:pt x="11184188" y="6435970"/>
                </a:cubicBezTo>
                <a:lnTo>
                  <a:pt x="11184188" y="6380139"/>
                </a:lnTo>
                <a:lnTo>
                  <a:pt x="11198697" y="6380139"/>
                </a:lnTo>
                <a:lnTo>
                  <a:pt x="11199013" y="6380139"/>
                </a:lnTo>
                <a:lnTo>
                  <a:pt x="11210368" y="6380139"/>
                </a:lnTo>
                <a:lnTo>
                  <a:pt x="11210368" y="6444486"/>
                </a:lnTo>
                <a:cubicBezTo>
                  <a:pt x="11210368" y="6450795"/>
                  <a:pt x="11213522" y="6467512"/>
                  <a:pt x="11238756" y="6467512"/>
                </a:cubicBezTo>
                <a:cubicBezTo>
                  <a:pt x="11245696" y="6467512"/>
                  <a:pt x="11249796" y="6466881"/>
                  <a:pt x="11253897" y="6466566"/>
                </a:cubicBezTo>
                <a:lnTo>
                  <a:pt x="11253897" y="6448587"/>
                </a:lnTo>
                <a:cubicBezTo>
                  <a:pt x="11252320" y="6448902"/>
                  <a:pt x="11250743" y="6448902"/>
                  <a:pt x="11248850" y="6448902"/>
                </a:cubicBezTo>
                <a:cubicBezTo>
                  <a:pt x="11239387" y="6448902"/>
                  <a:pt x="11239703" y="6443855"/>
                  <a:pt x="11239703" y="6435970"/>
                </a:cubicBezTo>
                <a:lnTo>
                  <a:pt x="11239703" y="6380139"/>
                </a:lnTo>
                <a:lnTo>
                  <a:pt x="11254843" y="6380139"/>
                </a:lnTo>
                <a:lnTo>
                  <a:pt x="11254843" y="6362475"/>
                </a:lnTo>
                <a:lnTo>
                  <a:pt x="11239703" y="6362475"/>
                </a:lnTo>
                <a:lnTo>
                  <a:pt x="11239703" y="6332825"/>
                </a:lnTo>
                <a:lnTo>
                  <a:pt x="11239072" y="6332825"/>
                </a:lnTo>
                <a:lnTo>
                  <a:pt x="11210053" y="6345758"/>
                </a:lnTo>
                <a:lnTo>
                  <a:pt x="11210053" y="6362475"/>
                </a:lnTo>
                <a:lnTo>
                  <a:pt x="11198697" y="6362475"/>
                </a:lnTo>
                <a:lnTo>
                  <a:pt x="11198382" y="6362475"/>
                </a:lnTo>
                <a:lnTo>
                  <a:pt x="11183872" y="6362475"/>
                </a:lnTo>
                <a:close/>
                <a:moveTo>
                  <a:pt x="11476588" y="6322731"/>
                </a:moveTo>
                <a:lnTo>
                  <a:pt x="11476588" y="6345757"/>
                </a:lnTo>
                <a:lnTo>
                  <a:pt x="11505607" y="6345757"/>
                </a:lnTo>
                <a:lnTo>
                  <a:pt x="11505607" y="6322731"/>
                </a:lnTo>
                <a:close/>
                <a:moveTo>
                  <a:pt x="11520748" y="6322416"/>
                </a:moveTo>
                <a:lnTo>
                  <a:pt x="11520748" y="6466566"/>
                </a:lnTo>
                <a:lnTo>
                  <a:pt x="11550083" y="6466566"/>
                </a:lnTo>
                <a:lnTo>
                  <a:pt x="11550083" y="6409789"/>
                </a:lnTo>
                <a:lnTo>
                  <a:pt x="11550398" y="6409789"/>
                </a:lnTo>
                <a:lnTo>
                  <a:pt x="11577525" y="6466566"/>
                </a:lnTo>
                <a:lnTo>
                  <a:pt x="11610329" y="6466566"/>
                </a:lnTo>
                <a:lnTo>
                  <a:pt x="11577525" y="6408843"/>
                </a:lnTo>
                <a:lnTo>
                  <a:pt x="11606860" y="6362475"/>
                </a:lnTo>
                <a:lnTo>
                  <a:pt x="11576579" y="6362475"/>
                </a:lnTo>
                <a:lnTo>
                  <a:pt x="11550398" y="6406320"/>
                </a:lnTo>
                <a:lnTo>
                  <a:pt x="11550083" y="6406320"/>
                </a:lnTo>
                <a:lnTo>
                  <a:pt x="11550083" y="6322416"/>
                </a:lnTo>
                <a:close/>
                <a:moveTo>
                  <a:pt x="11017642" y="6322416"/>
                </a:moveTo>
                <a:lnTo>
                  <a:pt x="11017642" y="6344811"/>
                </a:lnTo>
                <a:lnTo>
                  <a:pt x="11040668" y="6344811"/>
                </a:lnTo>
                <a:lnTo>
                  <a:pt x="11040668" y="6322416"/>
                </a:lnTo>
                <a:close/>
                <a:moveTo>
                  <a:pt x="10981052" y="6322416"/>
                </a:moveTo>
                <a:lnTo>
                  <a:pt x="10981052" y="6344811"/>
                </a:lnTo>
                <a:lnTo>
                  <a:pt x="11004078" y="6344811"/>
                </a:lnTo>
                <a:lnTo>
                  <a:pt x="11004078" y="6322416"/>
                </a:lnTo>
                <a:close/>
                <a:moveTo>
                  <a:pt x="11454824" y="6321785"/>
                </a:moveTo>
                <a:cubicBezTo>
                  <a:pt x="11419496" y="6321469"/>
                  <a:pt x="11421704" y="6332194"/>
                  <a:pt x="11421704" y="6362159"/>
                </a:cubicBezTo>
                <a:lnTo>
                  <a:pt x="11408456" y="6362159"/>
                </a:lnTo>
                <a:lnTo>
                  <a:pt x="11408456" y="6381085"/>
                </a:lnTo>
                <a:lnTo>
                  <a:pt x="11421704" y="6381085"/>
                </a:lnTo>
                <a:lnTo>
                  <a:pt x="11421704" y="6466566"/>
                </a:lnTo>
                <a:lnTo>
                  <a:pt x="11450723" y="6466566"/>
                </a:lnTo>
                <a:lnTo>
                  <a:pt x="11450723" y="6381085"/>
                </a:lnTo>
                <a:lnTo>
                  <a:pt x="11464602" y="6381085"/>
                </a:lnTo>
                <a:lnTo>
                  <a:pt x="11464602" y="6362159"/>
                </a:lnTo>
                <a:lnTo>
                  <a:pt x="11450723" y="6362159"/>
                </a:lnTo>
                <a:lnTo>
                  <a:pt x="11450723" y="6354589"/>
                </a:lnTo>
                <a:cubicBezTo>
                  <a:pt x="11450723" y="6346703"/>
                  <a:pt x="11451985" y="6345126"/>
                  <a:pt x="11464602" y="6345442"/>
                </a:cubicBezTo>
                <a:lnTo>
                  <a:pt x="11464602" y="6322100"/>
                </a:lnTo>
                <a:cubicBezTo>
                  <a:pt x="11461132" y="6321785"/>
                  <a:pt x="11458294" y="6321785"/>
                  <a:pt x="11454824" y="6321785"/>
                </a:cubicBezTo>
                <a:close/>
                <a:moveTo>
                  <a:pt x="10729342" y="6310430"/>
                </a:moveTo>
                <a:cubicBezTo>
                  <a:pt x="10729342" y="6310430"/>
                  <a:pt x="10729027" y="6341342"/>
                  <a:pt x="10712940" y="6377301"/>
                </a:cubicBezTo>
                <a:cubicBezTo>
                  <a:pt x="10689914" y="6361529"/>
                  <a:pt x="10667518" y="6350805"/>
                  <a:pt x="10647016" y="6343865"/>
                </a:cubicBezTo>
                <a:cubicBezTo>
                  <a:pt x="10661841" y="6327463"/>
                  <a:pt x="10688021" y="6308538"/>
                  <a:pt x="10729342" y="6310430"/>
                </a:cubicBezTo>
                <a:close/>
                <a:moveTo>
                  <a:pt x="10721772" y="6296236"/>
                </a:moveTo>
                <a:cubicBezTo>
                  <a:pt x="10685498" y="6296236"/>
                  <a:pt x="10653009" y="6312954"/>
                  <a:pt x="10631875" y="6339134"/>
                </a:cubicBezTo>
                <a:cubicBezTo>
                  <a:pt x="10581722" y="6325886"/>
                  <a:pt x="10546079" y="6333456"/>
                  <a:pt x="10546079" y="6333456"/>
                </a:cubicBezTo>
                <a:cubicBezTo>
                  <a:pt x="10700954" y="6364999"/>
                  <a:pt x="10752999" y="6494324"/>
                  <a:pt x="10752999" y="6494324"/>
                </a:cubicBezTo>
                <a:cubicBezTo>
                  <a:pt x="10775079" y="6442279"/>
                  <a:pt x="10799998" y="6410105"/>
                  <a:pt x="10820816" y="6390549"/>
                </a:cubicBezTo>
                <a:cubicBezTo>
                  <a:pt x="10822078" y="6396857"/>
                  <a:pt x="10823024" y="6403797"/>
                  <a:pt x="10823339" y="6411051"/>
                </a:cubicBezTo>
                <a:cubicBezTo>
                  <a:pt x="10823339" y="6411051"/>
                  <a:pt x="10825547" y="6447641"/>
                  <a:pt x="10799367" y="6476660"/>
                </a:cubicBezTo>
                <a:cubicBezTo>
                  <a:pt x="10799367" y="6476660"/>
                  <a:pt x="10771925" y="6513250"/>
                  <a:pt x="10722087" y="6512619"/>
                </a:cubicBezTo>
                <a:cubicBezTo>
                  <a:pt x="10722087" y="6512619"/>
                  <a:pt x="10674773" y="6515458"/>
                  <a:pt x="10641653" y="6473191"/>
                </a:cubicBezTo>
                <a:cubicBezTo>
                  <a:pt x="10641653" y="6473191"/>
                  <a:pt x="10670042" y="6461520"/>
                  <a:pt x="10696853" y="6430923"/>
                </a:cubicBezTo>
                <a:cubicBezTo>
                  <a:pt x="10693068" y="6427454"/>
                  <a:pt x="10689283" y="6423984"/>
                  <a:pt x="10685498" y="6420514"/>
                </a:cubicBezTo>
                <a:cubicBezTo>
                  <a:pt x="10672565" y="6435339"/>
                  <a:pt x="10655532" y="6449534"/>
                  <a:pt x="10633452" y="6460573"/>
                </a:cubicBezTo>
                <a:cubicBezTo>
                  <a:pt x="10633452" y="6460573"/>
                  <a:pt x="10609480" y="6422722"/>
                  <a:pt x="10627144" y="6376039"/>
                </a:cubicBezTo>
                <a:cubicBezTo>
                  <a:pt x="10622728" y="6373200"/>
                  <a:pt x="10618627" y="6370677"/>
                  <a:pt x="10614527" y="6368153"/>
                </a:cubicBezTo>
                <a:cubicBezTo>
                  <a:pt x="10608849" y="6381717"/>
                  <a:pt x="10606010" y="6396542"/>
                  <a:pt x="10606010" y="6411998"/>
                </a:cubicBezTo>
                <a:cubicBezTo>
                  <a:pt x="10606010" y="6476029"/>
                  <a:pt x="10657740" y="6528075"/>
                  <a:pt x="10721772" y="6528075"/>
                </a:cubicBezTo>
                <a:cubicBezTo>
                  <a:pt x="10785804" y="6528075"/>
                  <a:pt x="10837849" y="6476029"/>
                  <a:pt x="10837849" y="6412313"/>
                </a:cubicBezTo>
                <a:cubicBezTo>
                  <a:pt x="10837849" y="6400958"/>
                  <a:pt x="10836272" y="6390233"/>
                  <a:pt x="10833118" y="6380140"/>
                </a:cubicBezTo>
                <a:cubicBezTo>
                  <a:pt x="10851412" y="6365630"/>
                  <a:pt x="10864029" y="6361845"/>
                  <a:pt x="10864029" y="6361845"/>
                </a:cubicBezTo>
                <a:cubicBezTo>
                  <a:pt x="10797790" y="6365945"/>
                  <a:pt x="10753315" y="6411051"/>
                  <a:pt x="10753315" y="6411051"/>
                </a:cubicBezTo>
                <a:cubicBezTo>
                  <a:pt x="10744167" y="6401904"/>
                  <a:pt x="10734704" y="6394018"/>
                  <a:pt x="10725557" y="6386764"/>
                </a:cubicBezTo>
                <a:cubicBezTo>
                  <a:pt x="10735020" y="6366576"/>
                  <a:pt x="10741959" y="6341973"/>
                  <a:pt x="10744167" y="6312638"/>
                </a:cubicBezTo>
                <a:cubicBezTo>
                  <a:pt x="10744167" y="6312638"/>
                  <a:pt x="10790535" y="6321786"/>
                  <a:pt x="10812299" y="6365945"/>
                </a:cubicBezTo>
                <a:cubicBezTo>
                  <a:pt x="10817031" y="6364684"/>
                  <a:pt x="10821762" y="6363737"/>
                  <a:pt x="10826809" y="6363107"/>
                </a:cubicBezTo>
                <a:cubicBezTo>
                  <a:pt x="10808514" y="6323678"/>
                  <a:pt x="10768455" y="6296236"/>
                  <a:pt x="10721772" y="629623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D6DA8CF-C679-477E-9DA6-582674B9F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52B57843-AEE3-492D-87E7-DD9A56AD6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163" y="1825625"/>
            <a:ext cx="5303837" cy="995362"/>
          </a:xfrm>
        </p:spPr>
        <p:txBody>
          <a:bodyPr/>
          <a:lstStyle>
            <a:lvl1pPr marL="0" indent="0">
              <a:buFontTx/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26141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- grö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DEDAA1C-5860-42A8-B3D5-515B2E7B6E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5458CE3-90AE-47A9-A384-A735E49D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1595438"/>
            <a:ext cx="10607674" cy="2679921"/>
          </a:xfrm>
        </p:spPr>
        <p:txBody>
          <a:bodyPr anchor="ctr"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1864AF-D167-49B2-B575-9953DFAAD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00" y="4787138"/>
            <a:ext cx="5078921" cy="231775"/>
          </a:xfrm>
        </p:spPr>
        <p:txBody>
          <a:bodyPr/>
          <a:lstStyle>
            <a:lvl1pPr marL="0" indent="0" algn="ctr">
              <a:buFontTx/>
              <a:buNone/>
              <a:defRPr sz="1600" b="1" i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" name="Bild 9">
            <a:extLst>
              <a:ext uri="{FF2B5EF4-FFF2-40B4-BE49-F238E27FC236}">
                <a16:creationId xmlns:a16="http://schemas.microsoft.com/office/drawing/2014/main" id="{22E8BD21-589F-48E3-81DE-F46F568AB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6079" y="6296236"/>
            <a:ext cx="1062989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80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- Oran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A707A17-4739-4CFD-9293-BA680B16E7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5458CE3-90AE-47A9-A384-A735E49D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1595438"/>
            <a:ext cx="10607674" cy="2679921"/>
          </a:xfrm>
        </p:spPr>
        <p:txBody>
          <a:bodyPr anchor="ctr"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1864AF-D167-49B2-B575-9953DFAAD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00" y="4787138"/>
            <a:ext cx="5078921" cy="231775"/>
          </a:xfrm>
        </p:spPr>
        <p:txBody>
          <a:bodyPr/>
          <a:lstStyle>
            <a:lvl1pPr marL="0" indent="0" algn="ctr">
              <a:buFontTx/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2EEF4DC-2D51-4D17-A09A-023C7B021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6079" y="6296236"/>
            <a:ext cx="1062989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3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- Mörk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B63E1B5-0716-44DB-9392-B2DA096823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5458CE3-90AE-47A9-A384-A735E49D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1595438"/>
            <a:ext cx="10607674" cy="2679921"/>
          </a:xfrm>
        </p:spPr>
        <p:txBody>
          <a:bodyPr anchor="ctr"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1864AF-D167-49B2-B575-9953DFAAD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00" y="4787138"/>
            <a:ext cx="5078921" cy="231775"/>
          </a:xfrm>
        </p:spPr>
        <p:txBody>
          <a:bodyPr/>
          <a:lstStyle>
            <a:lvl1pPr marL="0" indent="0" algn="ctr">
              <a:buFontTx/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2EEF4DC-2D51-4D17-A09A-023C7B021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6079" y="6296236"/>
            <a:ext cx="1062989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41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- Bru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45BC3EC-189A-4BED-B0E9-89C6C4C962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5458CE3-90AE-47A9-A384-A735E49D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1595438"/>
            <a:ext cx="10607674" cy="2679921"/>
          </a:xfrm>
        </p:spPr>
        <p:txBody>
          <a:bodyPr anchor="ctr"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1864AF-D167-49B2-B575-9953DFAAD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00" y="4787138"/>
            <a:ext cx="5078921" cy="231775"/>
          </a:xfrm>
        </p:spPr>
        <p:txBody>
          <a:bodyPr/>
          <a:lstStyle>
            <a:lvl1pPr marL="0" indent="0" algn="ctr">
              <a:buFontTx/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2EEF4DC-2D51-4D17-A09A-023C7B021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6079" y="6296236"/>
            <a:ext cx="1062989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98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tartsi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A7B271E-A8A4-7897-194F-11F88275C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3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spalt löp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0E85AA3-B04E-41A3-A605-7660AFC9FC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1825625"/>
            <a:ext cx="10561637" cy="4041775"/>
          </a:xfrm>
        </p:spPr>
        <p:txBody>
          <a:bodyPr numCol="2" spcCol="360000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1" i="0">
                <a:latin typeface="Arial" panose="020B0604020202020204" pitchFamily="34" charset="0"/>
              </a:defRPr>
            </a:lvl2pPr>
            <a:lvl3pPr>
              <a:defRPr sz="1200" b="1" i="0">
                <a:latin typeface="Arial" panose="020B0604020202020204" pitchFamily="34" charset="0"/>
              </a:defRPr>
            </a:lvl3pPr>
            <a:lvl4pPr>
              <a:defRPr sz="1100" b="1" i="0">
                <a:latin typeface="Arial" panose="020B0604020202020204" pitchFamily="34" charset="0"/>
              </a:defRPr>
            </a:lvl4pPr>
            <a:lvl5pPr>
              <a:defRPr sz="1100"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5705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 löp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2CE57FF4-84CE-4353-B184-81725A773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1825625"/>
            <a:ext cx="10561637" cy="4041775"/>
          </a:xfrm>
        </p:spPr>
        <p:txBody>
          <a:bodyPr numCol="3" spcCol="360000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1" i="0">
                <a:latin typeface="Arial" panose="020B0604020202020204" pitchFamily="34" charset="0"/>
              </a:defRPr>
            </a:lvl2pPr>
            <a:lvl3pPr>
              <a:defRPr sz="1200" b="1" i="0">
                <a:latin typeface="Arial" panose="020B0604020202020204" pitchFamily="34" charset="0"/>
              </a:defRPr>
            </a:lvl3pPr>
            <a:lvl4pPr>
              <a:defRPr sz="1100" b="1" i="0">
                <a:latin typeface="Arial" panose="020B0604020202020204" pitchFamily="34" charset="0"/>
              </a:defRPr>
            </a:lvl4pPr>
            <a:lvl5pPr>
              <a:defRPr sz="1100"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66861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sid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3482F9CA-1DB2-4105-8DEF-97972077A4AC}"/>
              </a:ext>
            </a:extLst>
          </p:cNvPr>
          <p:cNvSpPr txBox="1"/>
          <p:nvPr userDrawn="1"/>
        </p:nvSpPr>
        <p:spPr>
          <a:xfrm>
            <a:off x="5221017" y="3013502"/>
            <a:ext cx="174919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sv-SE" sz="4800" b="1" i="0">
                <a:latin typeface="Arial" panose="020B0604020202020204" pitchFamily="34" charset="0"/>
              </a:rPr>
              <a:t>Tack!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79C2477-C52B-1238-0C47-96C4CCF1A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8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tartsid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78696B1-0C15-3FA4-8F73-74029C312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96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tartsi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0F58E42-2DC9-8D62-0863-BDC6A87936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tartsi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54035FF-8870-C561-0491-B9DCCCB5C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07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223"/>
            <a:ext cx="9144000" cy="2387600"/>
          </a:xfrm>
        </p:spPr>
        <p:txBody>
          <a:bodyPr anchor="b"/>
          <a:lstStyle>
            <a:lvl1pPr algn="ctr">
              <a:defRPr sz="4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2093"/>
            <a:ext cx="9144000" cy="1465082"/>
          </a:xfrm>
        </p:spPr>
        <p:txBody>
          <a:bodyPr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6D7332-7D31-A9B9-2CFB-2E6CC0353C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2239"/>
            <a:ext cx="12192000" cy="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E0BE39CF-3CAE-4A08-9FF4-8345EA746D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26401" y="2133600"/>
            <a:ext cx="3327399" cy="338182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E0BE39CF-3CAE-4A08-9FF4-8345EA746D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26401" y="2133600"/>
            <a:ext cx="3327399" cy="338182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2745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654513"/>
            <a:ext cx="10607674" cy="8540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63" y="1938528"/>
            <a:ext cx="6442075" cy="4012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2A5377E-D7A7-211A-E151-3DF2DF170C1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6" r:id="rId2"/>
    <p:sldLayoutId id="2147483682" r:id="rId3"/>
    <p:sldLayoutId id="2147483683" r:id="rId4"/>
    <p:sldLayoutId id="2147483684" r:id="rId5"/>
    <p:sldLayoutId id="2147483685" r:id="rId6"/>
    <p:sldLayoutId id="2147483665" r:id="rId7"/>
    <p:sldLayoutId id="2147483650" r:id="rId8"/>
    <p:sldLayoutId id="2147483687" r:id="rId9"/>
    <p:sldLayoutId id="2147483658" r:id="rId10"/>
    <p:sldLayoutId id="2147483659" r:id="rId11"/>
    <p:sldLayoutId id="2147483660" r:id="rId12"/>
    <p:sldLayoutId id="2147483651" r:id="rId13"/>
    <p:sldLayoutId id="2147483662" r:id="rId14"/>
    <p:sldLayoutId id="2147483670" r:id="rId15"/>
    <p:sldLayoutId id="2147483674" r:id="rId16"/>
    <p:sldLayoutId id="2147483669" r:id="rId17"/>
    <p:sldLayoutId id="2147483675" r:id="rId18"/>
    <p:sldLayoutId id="2147483668" r:id="rId19"/>
    <p:sldLayoutId id="2147483676" r:id="rId20"/>
    <p:sldLayoutId id="2147483671" r:id="rId21"/>
    <p:sldLayoutId id="2147483677" r:id="rId22"/>
    <p:sldLayoutId id="2147483652" r:id="rId23"/>
    <p:sldLayoutId id="2147483672" r:id="rId24"/>
    <p:sldLayoutId id="2147483673" r:id="rId25"/>
    <p:sldLayoutId id="2147483678" r:id="rId26"/>
    <p:sldLayoutId id="2147483679" r:id="rId27"/>
    <p:sldLayoutId id="2147483680" r:id="rId28"/>
    <p:sldLayoutId id="2147483654" r:id="rId29"/>
    <p:sldLayoutId id="2147483655" r:id="rId30"/>
    <p:sldLayoutId id="2147483664" r:id="rId31"/>
    <p:sldLayoutId id="2147483663" r:id="rId32"/>
    <p:sldLayoutId id="214748366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3C4650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99" userDrawn="1">
          <p15:clr>
            <a:srgbClr val="F26B43"/>
          </p15:clr>
        </p15:guide>
        <p15:guide id="4" pos="4557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890" userDrawn="1">
          <p15:clr>
            <a:srgbClr val="F26B43"/>
          </p15:clr>
        </p15:guide>
        <p15:guide id="7" pos="7309" userDrawn="1">
          <p15:clr>
            <a:srgbClr val="F26B43"/>
          </p15:clr>
        </p15:guide>
        <p15:guide id="8" orient="horz" pos="4083" userDrawn="1">
          <p15:clr>
            <a:srgbClr val="F26B43"/>
          </p15:clr>
        </p15:guide>
        <p15:guide id="9" orient="horz" pos="3551" userDrawn="1">
          <p15:clr>
            <a:srgbClr val="F26B43"/>
          </p15:clr>
        </p15:guide>
        <p15:guide id="10" pos="7176" userDrawn="1">
          <p15:clr>
            <a:srgbClr val="F26B43"/>
          </p15:clr>
        </p15:guide>
        <p15:guide id="11" orient="horz" pos="1224" userDrawn="1">
          <p15:clr>
            <a:srgbClr val="F26B43"/>
          </p15:clr>
        </p15:guide>
        <p15:guide id="12" orient="horz" pos="4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9.png"/><Relationship Id="rId5" Type="http://schemas.microsoft.com/office/2007/relationships/media" Target="../media/media3.wav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microsoft.com/office/2007/relationships/hdphoto" Target="NUL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ED819A-9955-66BA-CC85-FA62664BB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7B864DF-4F10-BB89-2CE4-1E59B83208CA}"/>
              </a:ext>
            </a:extLst>
          </p:cNvPr>
          <p:cNvSpPr/>
          <p:nvPr/>
        </p:nvSpPr>
        <p:spPr>
          <a:xfrm>
            <a:off x="-1" y="0"/>
            <a:ext cx="12328072" cy="6858000"/>
          </a:xfrm>
          <a:prstGeom prst="rect">
            <a:avLst/>
          </a:prstGeom>
          <a:solidFill>
            <a:srgbClr val="003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latin typeface="Arial" panose="020B0604020202020204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93D3F74-1A32-F3EA-96AA-FF1F26DF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3568" y="313864"/>
            <a:ext cx="27537455" cy="62299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BD951BA-68D1-C7EB-0A39-24B94B99A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1041222"/>
            <a:ext cx="10599737" cy="2387600"/>
          </a:xfrm>
        </p:spPr>
        <p:txBody>
          <a:bodyPr/>
          <a:lstStyle/>
          <a:p>
            <a:r>
              <a:rPr lang="sv-SE" sz="8000" spc="-150">
                <a:solidFill>
                  <a:schemeClr val="bg1"/>
                </a:solidFill>
                <a:cs typeface="Arial" panose="020B0604020202020204" pitchFamily="34" charset="0"/>
              </a:rPr>
              <a:t>Gå-på-fram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E0291F-D129-3083-A5E4-58D47903B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1902"/>
            <a:ext cx="9144000" cy="14650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1600" b="0">
                <a:solidFill>
                  <a:schemeClr val="bg1"/>
                </a:solidFill>
                <a:cs typeface="Arial" panose="020B0604020202020204" pitchFamily="34" charset="0"/>
              </a:rPr>
              <a:t>Under </a:t>
            </a:r>
            <a:r>
              <a:rPr lang="sv-SE" sz="1600" b="0" dirty="0">
                <a:solidFill>
                  <a:schemeClr val="bg1"/>
                </a:solidFill>
                <a:cs typeface="Arial" panose="020B0604020202020204" pitchFamily="34" charset="0"/>
              </a:rPr>
              <a:t>vecka 18-20</a:t>
            </a:r>
            <a:r>
              <a:rPr lang="sv-SE" sz="1600" b="0">
                <a:solidFill>
                  <a:schemeClr val="bg1"/>
                </a:solidFill>
                <a:cs typeface="Arial" panose="020B0604020202020204" pitchFamily="34" charset="0"/>
              </a:rPr>
              <a:t> gör vi en ny gemensam insats.</a:t>
            </a:r>
            <a:endParaRPr lang="sv-SE" dirty="0">
              <a:cs typeface="Arial" panose="020B060402020202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3E2AF93-F0B3-04DE-D96E-73D15307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04" y="5606321"/>
            <a:ext cx="12336075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1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896DB-320A-2C3F-463E-E6C738213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5081D4B-6C5C-7CF3-4328-51DC0C914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B41E53-6F46-3DBC-1FF5-AEEB75DA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614" y="2728668"/>
            <a:ext cx="5607901" cy="854075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Gå-på-fram-coacherna </a:t>
            </a:r>
            <a:br>
              <a:rPr lang="sv-SE">
                <a:solidFill>
                  <a:schemeClr val="bg1"/>
                </a:solidFill>
              </a:rPr>
            </a:br>
            <a:r>
              <a:rPr lang="sv-SE">
                <a:solidFill>
                  <a:schemeClr val="bg1"/>
                </a:solidFill>
              </a:rPr>
              <a:t>finns där för dig!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AB71C53-659C-2A3D-7B43-5D49F7FB33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4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328EB-19B4-006E-FB0F-AF75D85F5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ästtrafik buss">
            <a:extLst>
              <a:ext uri="{FF2B5EF4-FFF2-40B4-BE49-F238E27FC236}">
                <a16:creationId xmlns:a16="http://schemas.microsoft.com/office/drawing/2014/main" id="{E68C4B82-A221-4EAD-2FC1-18E894E5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colorTemperature colorTemp="4897"/>
                    </a14:imgEffect>
                    <a14:imgEffect>
                      <a14:saturation sat="156000"/>
                    </a14:imgEffect>
                    <a14:imgEffect>
                      <a14:brightnessContrast bright="-5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044B6F-FD3F-0595-16A5-37438139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3080779"/>
            <a:ext cx="10607674" cy="85407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Använd våra utrop! De finns i </a:t>
            </a:r>
            <a:r>
              <a:rPr lang="sv-SE" dirty="0" err="1">
                <a:solidFill>
                  <a:schemeClr val="bg1"/>
                </a:solidFill>
              </a:rPr>
              <a:t>iTid</a:t>
            </a:r>
            <a:r>
              <a:rPr lang="sv-SE" dirty="0">
                <a:solidFill>
                  <a:schemeClr val="bg1"/>
                </a:solidFill>
              </a:rPr>
              <a:t> och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låter såhär: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D24E116-AAD3-80D5-14AA-446262199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2913" y="6311411"/>
            <a:ext cx="1065855" cy="233416"/>
          </a:xfrm>
          <a:prstGeom prst="rect">
            <a:avLst/>
          </a:prstGeom>
        </p:spPr>
      </p:pic>
      <p:pic>
        <p:nvPicPr>
          <p:cNvPr id="8" name="Lisbeth_Utrop_3">
            <a:hlinkClick r:id="" action="ppaction://media"/>
            <a:extLst>
              <a:ext uri="{FF2B5EF4-FFF2-40B4-BE49-F238E27FC236}">
                <a16:creationId xmlns:a16="http://schemas.microsoft.com/office/drawing/2014/main" id="{2F35C251-051F-8012-13F2-674B9E926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90000"/>
          </a:blip>
          <a:stretch>
            <a:fillRect/>
          </a:stretch>
        </p:blipFill>
        <p:spPr>
          <a:xfrm>
            <a:off x="3765882" y="4163083"/>
            <a:ext cx="640032" cy="640032"/>
          </a:xfrm>
          <a:prstGeom prst="rect">
            <a:avLst/>
          </a:prstGeom>
        </p:spPr>
      </p:pic>
      <p:pic>
        <p:nvPicPr>
          <p:cNvPr id="9" name="Maja_Utrop_1">
            <a:hlinkClick r:id="" action="ppaction://media"/>
            <a:extLst>
              <a:ext uri="{FF2B5EF4-FFF2-40B4-BE49-F238E27FC236}">
                <a16:creationId xmlns:a16="http://schemas.microsoft.com/office/drawing/2014/main" id="{A2CD301F-E61D-4813-04AB-608C3C0E69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90000"/>
          </a:blip>
          <a:stretch>
            <a:fillRect/>
          </a:stretch>
        </p:blipFill>
        <p:spPr>
          <a:xfrm>
            <a:off x="2367721" y="4163083"/>
            <a:ext cx="640032" cy="640032"/>
          </a:xfrm>
          <a:prstGeom prst="rect">
            <a:avLst/>
          </a:prstGeom>
        </p:spPr>
      </p:pic>
      <p:pic>
        <p:nvPicPr>
          <p:cNvPr id="11" name="Stefan_Utrop_2">
            <a:hlinkClick r:id="" action="ppaction://media"/>
            <a:extLst>
              <a:ext uri="{FF2B5EF4-FFF2-40B4-BE49-F238E27FC236}">
                <a16:creationId xmlns:a16="http://schemas.microsoft.com/office/drawing/2014/main" id="{A3E0F3FF-CB4E-0AF0-24FC-DEB0CDF8F4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alphaModFix amt="90000"/>
          </a:blip>
          <a:stretch>
            <a:fillRect/>
          </a:stretch>
        </p:blipFill>
        <p:spPr>
          <a:xfrm>
            <a:off x="969560" y="4163084"/>
            <a:ext cx="640032" cy="6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3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D7BCFB6-2E11-D92D-8085-9F85BCB0C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1846"/>
            <a:ext cx="12192000" cy="811843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EAD40B6-5A8D-84FD-266D-875A85D847F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sv-SE" sz="7200" spc="-300"/>
              <a:t>Nu kör vi!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F099421-2EEB-4D40-657B-C417CCA3510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6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9F5C3-F893-6AB2-881C-19B562F4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gen fotobeskrivning tillgänglig.">
            <a:extLst>
              <a:ext uri="{FF2B5EF4-FFF2-40B4-BE49-F238E27FC236}">
                <a16:creationId xmlns:a16="http://schemas.microsoft.com/office/drawing/2014/main" id="{ED996DD1-D006-AF4C-4C5E-5B8F72718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2000"/>
                    </a14:imgEffect>
                    <a14:imgEffect>
                      <a14:brightnessContrast brigh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1" y="-551345"/>
            <a:ext cx="12316691" cy="123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2ED047DC-7CEF-B0FB-8118-D72672A56525}"/>
              </a:ext>
            </a:extLst>
          </p:cNvPr>
          <p:cNvSpPr txBox="1"/>
          <p:nvPr/>
        </p:nvSpPr>
        <p:spPr>
          <a:xfrm>
            <a:off x="814646" y="2705724"/>
            <a:ext cx="1110026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4400" b="1">
                <a:solidFill>
                  <a:schemeClr val="bg1"/>
                </a:solidFill>
                <a:latin typeface="Arial" panose="020B0604020202020204" pitchFamily="34" charset="0"/>
              </a:rPr>
              <a:t>Tillsammans ska vi få fler </a:t>
            </a:r>
            <a:br>
              <a:rPr lang="sv-SE" sz="44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sv-SE" sz="4400" b="1">
                <a:solidFill>
                  <a:schemeClr val="bg1"/>
                </a:solidFill>
                <a:latin typeface="Arial" panose="020B0604020202020204" pitchFamily="34" charset="0"/>
              </a:rPr>
              <a:t>att gå på fram, visa biljett </a:t>
            </a:r>
            <a:br>
              <a:rPr lang="sv-SE" sz="44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sv-SE" sz="4400" b="1">
                <a:solidFill>
                  <a:schemeClr val="bg1"/>
                </a:solidFill>
                <a:latin typeface="Arial" panose="020B0604020202020204" pitchFamily="34" charset="0"/>
              </a:rPr>
              <a:t>och gå av där bak.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527280E-0335-8AA7-E29D-9101B935D00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4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C7FE5-F2AC-2C12-146B-1E0ED50E5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2CA68CA-9415-DFFA-15E5-F196B41026D4}"/>
              </a:ext>
            </a:extLst>
          </p:cNvPr>
          <p:cNvSpPr/>
          <p:nvPr/>
        </p:nvSpPr>
        <p:spPr>
          <a:xfrm>
            <a:off x="7234238" y="0"/>
            <a:ext cx="4957762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latin typeface="Arial" panose="020B0604020202020204" pitchFamily="34" charset="0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3F62081-DAAC-AE95-46E0-79C5FCCBC9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53F2670-DDBB-7009-6BEF-F3ABDA60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1392425-C113-9132-6D91-715CF3C9D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1247" r="5013" b="21273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2E2B7D68-2283-7D0C-55DF-8D84C26857D7}"/>
              </a:ext>
            </a:extLst>
          </p:cNvPr>
          <p:cNvSpPr/>
          <p:nvPr/>
        </p:nvSpPr>
        <p:spPr>
          <a:xfrm>
            <a:off x="0" y="4372495"/>
            <a:ext cx="12192000" cy="248550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4000">
                <a:schemeClr val="tx1">
                  <a:alpha val="24223"/>
                </a:schemeClr>
              </a:gs>
              <a:gs pos="99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latin typeface="Arial" panose="020B0604020202020204" pitchFamily="34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FDD3DCE-B2C0-62D5-1F2E-513096E66F49}"/>
              </a:ext>
            </a:extLst>
          </p:cNvPr>
          <p:cNvSpPr txBox="1"/>
          <p:nvPr/>
        </p:nvSpPr>
        <p:spPr>
          <a:xfrm>
            <a:off x="814647" y="5076638"/>
            <a:ext cx="8176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</a:rPr>
              <a:t>Den här informationen kommer </a:t>
            </a:r>
            <a:b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</a:rPr>
              <a:t>synas på många av våra bussar.</a:t>
            </a:r>
          </a:p>
          <a:p>
            <a:endParaRPr lang="sv-SE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5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B849D-6E64-9489-FEA6-5BCC1B9A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A3877553-C0A0-C737-46E2-0629DCBC9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7234238" y="-295138"/>
            <a:ext cx="5171122" cy="715313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A82FD1-B366-A943-3922-77410754F82C}"/>
              </a:ext>
            </a:extLst>
          </p:cNvPr>
          <p:cNvSpPr/>
          <p:nvPr/>
        </p:nvSpPr>
        <p:spPr>
          <a:xfrm>
            <a:off x="0" y="0"/>
            <a:ext cx="7234238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rgbClr val="003A4F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72DEDB1-1A8D-3941-DD2B-1F2C865C0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082CD38A-3C97-2D86-E942-EBF3F2D41C5C}"/>
              </a:ext>
            </a:extLst>
          </p:cNvPr>
          <p:cNvSpPr txBox="1"/>
          <p:nvPr/>
        </p:nvSpPr>
        <p:spPr>
          <a:xfrm>
            <a:off x="693322" y="2644170"/>
            <a:ext cx="654091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3200" b="1" dirty="0">
                <a:solidFill>
                  <a:srgbClr val="003A4F"/>
                </a:solidFill>
                <a:latin typeface="Arial" panose="020B0604020202020204" pitchFamily="34" charset="0"/>
              </a:rPr>
              <a:t>Ditt möte med resenärerna </a:t>
            </a:r>
          </a:p>
          <a:p>
            <a:pPr>
              <a:lnSpc>
                <a:spcPct val="90000"/>
              </a:lnSpc>
            </a:pPr>
            <a:r>
              <a:rPr lang="sv-SE" sz="3200" b="1" dirty="0">
                <a:solidFill>
                  <a:srgbClr val="003A4F"/>
                </a:solidFill>
                <a:latin typeface="Arial" panose="020B0604020202020204" pitchFamily="34" charset="0"/>
              </a:rPr>
              <a:t>varje dag, är också en viktig del av kampanjen. </a:t>
            </a:r>
          </a:p>
        </p:txBody>
      </p:sp>
    </p:spTree>
    <p:extLst>
      <p:ext uri="{BB962C8B-B14F-4D97-AF65-F5344CB8AC3E}">
        <p14:creationId xmlns:p14="http://schemas.microsoft.com/office/powerpoint/2010/main" val="155810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6559-9FAF-6175-C5E3-8C3F274A2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7F4C271-0DE6-5B1C-5FFD-05E066F450FF}"/>
              </a:ext>
            </a:extLst>
          </p:cNvPr>
          <p:cNvSpPr/>
          <p:nvPr/>
        </p:nvSpPr>
        <p:spPr>
          <a:xfrm>
            <a:off x="0" y="0"/>
            <a:ext cx="7356144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rgbClr val="003A4F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BFDA292-5ADD-7A8D-CE09-4C7B8BEB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9CC1B4C-F4C1-5CB4-E14F-58A099977561}"/>
              </a:ext>
            </a:extLst>
          </p:cNvPr>
          <p:cNvSpPr txBox="1"/>
          <p:nvPr/>
        </p:nvSpPr>
        <p:spPr>
          <a:xfrm>
            <a:off x="693322" y="2151727"/>
            <a:ext cx="590090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3200" b="1" dirty="0">
                <a:solidFill>
                  <a:srgbClr val="003A4F"/>
                </a:solidFill>
                <a:latin typeface="Arial" panose="020B0604020202020204" pitchFamily="34" charset="0"/>
              </a:rPr>
              <a:t>Fortsätt att stänga mitten- och bakdörrarna vid påstigning så att fler går på fram och visar sin biljett.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E988D40-B1A0-63DF-9313-BA1905814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1915" r="3203" b="6924"/>
          <a:stretch>
            <a:fillRect/>
          </a:stretch>
        </p:blipFill>
        <p:spPr>
          <a:xfrm>
            <a:off x="7356144" y="-398747"/>
            <a:ext cx="4835856" cy="72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4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0536-ABA4-F513-0931-2E202D39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07344EFC-779D-BAE5-C60B-AF35D9335904}"/>
              </a:ext>
            </a:extLst>
          </p:cNvPr>
          <p:cNvSpPr/>
          <p:nvPr/>
        </p:nvSpPr>
        <p:spPr>
          <a:xfrm>
            <a:off x="0" y="0"/>
            <a:ext cx="7234238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rgbClr val="003A4F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7F16234-4D89-5C34-4135-49F700388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BE0B8BDF-9439-AF15-3118-AB990F8A04CC}"/>
              </a:ext>
            </a:extLst>
          </p:cNvPr>
          <p:cNvSpPr txBox="1"/>
          <p:nvPr/>
        </p:nvSpPr>
        <p:spPr>
          <a:xfrm>
            <a:off x="693321" y="2234826"/>
            <a:ext cx="6540917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3200" b="1" dirty="0">
                <a:solidFill>
                  <a:srgbClr val="003A4F"/>
                </a:solidFill>
                <a:latin typeface="Arial" panose="020B0604020202020204" pitchFamily="34" charset="0"/>
              </a:rPr>
              <a:t>Tack vare dig och dina kollegor har valideringsgraden ökat </a:t>
            </a:r>
            <a:r>
              <a:rPr lang="sv-SE" sz="4800" dirty="0"/>
              <a:t>🙌.</a:t>
            </a:r>
          </a:p>
          <a:p>
            <a:pPr>
              <a:lnSpc>
                <a:spcPct val="90000"/>
              </a:lnSpc>
            </a:pPr>
            <a:endParaRPr lang="sv-SE" sz="3200" b="1" dirty="0">
              <a:solidFill>
                <a:srgbClr val="003A4F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sv-SE" sz="3200" b="1" dirty="0">
              <a:solidFill>
                <a:srgbClr val="003A4F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sv-SE" sz="3200" b="1" dirty="0">
                <a:solidFill>
                  <a:srgbClr val="003A4F"/>
                </a:solidFill>
                <a:latin typeface="Arial" panose="020B0604020202020204" pitchFamily="34" charset="0"/>
              </a:rPr>
              <a:t>Nu fortsätter vi att jobba tillsammans!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177C2B3-C154-04A7-613E-A034F73A8485}"/>
              </a:ext>
            </a:extLst>
          </p:cNvPr>
          <p:cNvSpPr txBox="1"/>
          <p:nvPr/>
        </p:nvSpPr>
        <p:spPr>
          <a:xfrm>
            <a:off x="8506288" y="2659558"/>
            <a:ext cx="2579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/>
              <a:t>25,5 %</a:t>
            </a:r>
          </a:p>
        </p:txBody>
      </p:sp>
      <p:pic>
        <p:nvPicPr>
          <p:cNvPr id="2050" name="Picture 2" descr="Audience Cheering GIFs - Find &amp; Share on GIPHY">
            <a:extLst>
              <a:ext uri="{FF2B5EF4-FFF2-40B4-BE49-F238E27FC236}">
                <a16:creationId xmlns:a16="http://schemas.microsoft.com/office/drawing/2014/main" id="{D2E8AB58-E76B-2B72-A841-0DFDE6CAA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3" r="-30756"/>
          <a:stretch>
            <a:fillRect/>
          </a:stretch>
        </p:blipFill>
        <p:spPr bwMode="auto">
          <a:xfrm>
            <a:off x="7234238" y="0"/>
            <a:ext cx="10481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64DC621-E95B-2F16-F694-4A78841F2318}"/>
              </a:ext>
            </a:extLst>
          </p:cNvPr>
          <p:cNvSpPr/>
          <p:nvPr/>
        </p:nvSpPr>
        <p:spPr>
          <a:xfrm>
            <a:off x="-1" y="23150"/>
            <a:ext cx="12328072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latin typeface="Arial" panose="020B060402020202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1E36D49-5C59-D532-6C32-6CD5E2CB5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7053865-92F3-9E6D-FFBB-B1E8D542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2"/>
                </a:solidFill>
              </a:rPr>
              <a:t>☝️ Inför denna omgången…</a:t>
            </a:r>
          </a:p>
        </p:txBody>
      </p:sp>
    </p:spTree>
    <p:extLst>
      <p:ext uri="{BB962C8B-B14F-4D97-AF65-F5344CB8AC3E}">
        <p14:creationId xmlns:p14="http://schemas.microsoft.com/office/powerpoint/2010/main" val="289556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C4D32-B3D6-6FA2-FEB4-9486D10F5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D380EB5-CB87-F518-716E-0887647330A1}"/>
              </a:ext>
            </a:extLst>
          </p:cNvPr>
          <p:cNvSpPr/>
          <p:nvPr/>
        </p:nvSpPr>
        <p:spPr>
          <a:xfrm>
            <a:off x="-1" y="23150"/>
            <a:ext cx="12328072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latin typeface="Arial" panose="020B0604020202020204" pitchFamily="34" charset="0"/>
            </a:endParaRPr>
          </a:p>
        </p:txBody>
      </p:sp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C35EF5BB-9396-BEDB-FB50-4F488135A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67" b="92300" l="19325" r="64300">
                        <a14:foregroundMark x1="22275" y1="58033" x2="22275" y2="58033"/>
                        <a14:foregroundMark x1="19550" y1="58900" x2="19550" y2="58900"/>
                        <a14:foregroundMark x1="46850" y1="69433" x2="46850" y2="69433"/>
                        <a14:foregroundMark x1="52775" y1="64733" x2="52775" y2="64733"/>
                        <a14:foregroundMark x1="44325" y1="79233" x2="50800" y2="70400"/>
                        <a14:foregroundMark x1="50800" y1="70400" x2="54875" y2="59000"/>
                        <a14:foregroundMark x1="54875" y1="59000" x2="53550" y2="51433"/>
                        <a14:foregroundMark x1="46525" y1="68833" x2="46100" y2="68100"/>
                        <a14:foregroundMark x1="19325" y1="62700" x2="19750" y2="56700"/>
                        <a14:foregroundMark x1="45975" y1="35633" x2="48925" y2="27233"/>
                        <a14:foregroundMark x1="48925" y1="27233" x2="56375" y2="21533"/>
                        <a14:foregroundMark x1="56375" y1="21533" x2="60150" y2="19567"/>
                        <a14:foregroundMark x1="60150" y1="19567" x2="47850" y2="40133"/>
                        <a14:foregroundMark x1="47850" y1="40133" x2="52375" y2="38167"/>
                        <a14:foregroundMark x1="52375" y1="38167" x2="57025" y2="31033"/>
                        <a14:foregroundMark x1="57025" y1="31033" x2="57450" y2="37833"/>
                        <a14:foregroundMark x1="57450" y1="37833" x2="55250" y2="43267"/>
                        <a14:foregroundMark x1="55250" y1="43267" x2="57750" y2="48767"/>
                        <a14:foregroundMark x1="57750" y1="48767" x2="55575" y2="55267"/>
                        <a14:foregroundMark x1="55575" y1="55267" x2="56350" y2="60767"/>
                        <a14:foregroundMark x1="56350" y1="60767" x2="58825" y2="65300"/>
                        <a14:foregroundMark x1="58825" y1="65300" x2="62875" y2="65433"/>
                        <a14:foregroundMark x1="62875" y1="65433" x2="64300" y2="65200"/>
                        <a14:foregroundMark x1="48275" y1="29200" x2="51125" y2="25267"/>
                        <a14:foregroundMark x1="51125" y1="25267" x2="58875" y2="20000"/>
                        <a14:foregroundMark x1="58875" y1="20000" x2="63025" y2="19567"/>
                        <a14:foregroundMark x1="63025" y1="19567" x2="59325" y2="30867"/>
                        <a14:foregroundMark x1="59325" y1="30867" x2="61550" y2="32267"/>
                        <a14:foregroundMark x1="51025" y1="24967" x2="57825" y2="20433"/>
                        <a14:foregroundMark x1="53975" y1="22033" x2="56400" y2="20433"/>
                        <a14:backgroundMark x1="18875" y1="62700" x2="18875" y2="62700"/>
                        <a14:backgroundMark x1="19175" y1="62600" x2="19175" y2="62600"/>
                        <a14:backgroundMark x1="19175" y1="63033" x2="19050" y2="62100"/>
                        <a14:backgroundMark x1="19050" y1="62033" x2="19275" y2="63167"/>
                        <a14:backgroundMark x1="18950" y1="62100" x2="19175" y2="63167"/>
                      </a14:backgroundRemoval>
                    </a14:imgEffect>
                  </a14:imgLayer>
                </a14:imgProps>
              </a:ext>
            </a:extLst>
          </a:blip>
          <a:srcRect l="17654" t="23208" r="40710"/>
          <a:stretch>
            <a:fillRect/>
          </a:stretch>
        </p:blipFill>
        <p:spPr>
          <a:xfrm>
            <a:off x="7234238" y="0"/>
            <a:ext cx="4957762" cy="6858000"/>
          </a:xfrm>
          <a:prstGeom prst="rect">
            <a:avLst/>
          </a:prstGeom>
          <a:effectLst>
            <a:outerShdw blurRad="177662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EF57415E-EFC3-EEAB-2314-DCF6F743C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B08CFAAF-661C-42DE-7F21-8371886F937C}"/>
              </a:ext>
            </a:extLst>
          </p:cNvPr>
          <p:cNvSpPr txBox="1"/>
          <p:nvPr/>
        </p:nvSpPr>
        <p:spPr>
          <a:xfrm>
            <a:off x="845722" y="2037626"/>
            <a:ext cx="63885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rgbClr val="003A4F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sv-SE" sz="3600" b="1" dirty="0">
                <a:solidFill>
                  <a:srgbClr val="003A4F"/>
                </a:solidFill>
                <a:latin typeface="Arial" panose="020B0604020202020204" pitchFamily="34" charset="0"/>
              </a:rPr>
              <a:t>Använda gärna Hej-knapparna. De uppskattas av våra resenärer!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71C8F7D-5389-332A-7151-4FBE3FC96BF5}"/>
              </a:ext>
            </a:extLst>
          </p:cNvPr>
          <p:cNvSpPr txBox="1"/>
          <p:nvPr/>
        </p:nvSpPr>
        <p:spPr>
          <a:xfrm>
            <a:off x="945200" y="1839917"/>
            <a:ext cx="4887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>
                <a:solidFill>
                  <a:srgbClr val="003A4F"/>
                </a:solidFill>
                <a:latin typeface="Arial" panose="020B0604020202020204" pitchFamily="34" charset="0"/>
              </a:rPr>
              <a:t>👋</a:t>
            </a:r>
            <a:r>
              <a:rPr lang="sv-SE" sz="3200" b="1">
                <a:solidFill>
                  <a:srgbClr val="003A4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476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1407C-53B8-FA04-35BD-191DE8B4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4674884-D834-AB2D-50C3-CE0C21689F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latin typeface="Arial" panose="020B060402020202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523C380-E0CB-6CF7-FCAA-B91D1E78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6901">
            <a:off x="6504070" y="1208936"/>
            <a:ext cx="3150377" cy="44401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A3F9A4A-F56E-2797-EB45-10AFAB9D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437" y="2728665"/>
            <a:ext cx="10607674" cy="854075"/>
          </a:xfrm>
        </p:spPr>
        <p:txBody>
          <a:bodyPr/>
          <a:lstStyle/>
          <a:p>
            <a:r>
              <a:rPr lang="sv-SE" dirty="0">
                <a:solidFill>
                  <a:srgbClr val="003A4F"/>
                </a:solidFill>
              </a:rPr>
              <a:t>Ta hjälp av </a:t>
            </a:r>
            <a:br>
              <a:rPr lang="sv-SE" dirty="0">
                <a:solidFill>
                  <a:srgbClr val="003A4F"/>
                </a:solidFill>
              </a:rPr>
            </a:br>
            <a:r>
              <a:rPr lang="sv-SE" dirty="0">
                <a:solidFill>
                  <a:srgbClr val="003A4F"/>
                </a:solidFill>
              </a:rPr>
              <a:t>viseringsguiden!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B2C7EB5-EC92-58CA-25B2-A4448C5C4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677" y="6311411"/>
            <a:ext cx="1068327" cy="2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9479"/>
      </p:ext>
    </p:extLst>
  </p:cSld>
  <p:clrMapOvr>
    <a:masterClrMapping/>
  </p:clrMapOvr>
</p:sld>
</file>

<file path=ppt/theme/theme1.xml><?xml version="1.0" encoding="utf-8"?>
<a:theme xmlns:a="http://schemas.openxmlformats.org/drawingml/2006/main" name="Västtrafik">
  <a:themeElements>
    <a:clrScheme name="Västtrafik">
      <a:dk1>
        <a:sysClr val="windowText" lastClr="000000"/>
      </a:dk1>
      <a:lt1>
        <a:sysClr val="window" lastClr="FFFFFF"/>
      </a:lt1>
      <a:dk2>
        <a:srgbClr val="3C4650"/>
      </a:dk2>
      <a:lt2>
        <a:srgbClr val="F0F8FA"/>
      </a:lt2>
      <a:accent1>
        <a:srgbClr val="009DDB"/>
      </a:accent1>
      <a:accent2>
        <a:srgbClr val="3AAA3D"/>
      </a:accent2>
      <a:accent3>
        <a:srgbClr val="E76B18"/>
      </a:accent3>
      <a:accent4>
        <a:srgbClr val="00394D"/>
      </a:accent4>
      <a:accent5>
        <a:srgbClr val="A5449A"/>
      </a:accent5>
      <a:accent6>
        <a:srgbClr val="0071C1"/>
      </a:accent6>
      <a:hlink>
        <a:srgbClr val="009DDB"/>
      </a:hlink>
      <a:folHlink>
        <a:srgbClr val="3AAA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_2024" id="{229A3652-AFD3-3E47-9273-83928468BC83}" vid="{AB6C72BC-F7FF-224B-B344-6AE3C560A8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  <wetp:taskpane dockstate="right" visibility="0" width="350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4AA76B7-9CC6-4D99-820D-ED01EF896A72}">
  <we:reference id="7535a5e5-1a53-4c27-a28c-f0f9fd23e10a" version="1.0.0.2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1DA6E87-B942-4519-8304-90D549B7ABFF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9636FE563BEF14D91EAF0A78BA7510D" ma:contentTypeVersion="19" ma:contentTypeDescription="Skapa ett nytt dokument." ma:contentTypeScope="" ma:versionID="bf1075988a3932f0bd75cc411bc1b40e">
  <xsd:schema xmlns:xsd="http://www.w3.org/2001/XMLSchema" xmlns:xs="http://www.w3.org/2001/XMLSchema" xmlns:p="http://schemas.microsoft.com/office/2006/metadata/properties" xmlns:ns2="6a091fe4-b46b-4b0c-89ec-bf0ad97e5527" xmlns:ns3="6a76487c-6d3c-4b57-9ea7-b24835f5804e" targetNamespace="http://schemas.microsoft.com/office/2006/metadata/properties" ma:root="true" ma:fieldsID="44820d1254364fbcabe9eb1751fc61c8" ns2:_="" ns3:_="">
    <xsd:import namespace="6a091fe4-b46b-4b0c-89ec-bf0ad97e5527"/>
    <xsd:import namespace="6a76487c-6d3c-4b57-9ea7-b24835f580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91fe4-b46b-4b0c-89ec-bf0ad97e55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bdc2ef61-8b64-451b-b10e-520ca5a331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6487c-6d3c-4b57-9ea7-b24835f5804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c02444c-92a7-4e43-9fb8-f1f5857c23cd}" ma:internalName="TaxCatchAll" ma:showField="CatchAllData" ma:web="6a76487c-6d3c-4b57-9ea7-b24835f580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091fe4-b46b-4b0c-89ec-bf0ad97e5527">
      <Terms xmlns="http://schemas.microsoft.com/office/infopath/2007/PartnerControls"/>
    </lcf76f155ced4ddcb4097134ff3c332f>
    <TaxCatchAll xmlns="6a76487c-6d3c-4b57-9ea7-b24835f5804e" xsi:nil="true"/>
  </documentManagement>
</p:properties>
</file>

<file path=customXml/itemProps1.xml><?xml version="1.0" encoding="utf-8"?>
<ds:datastoreItem xmlns:ds="http://schemas.openxmlformats.org/officeDocument/2006/customXml" ds:itemID="{FE017C62-12C6-4B0D-8FC5-7FFF89D4F2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0BC71C-4F91-4B02-97EE-8CE8716F84C9}"/>
</file>

<file path=customXml/itemProps3.xml><?xml version="1.0" encoding="utf-8"?>
<ds:datastoreItem xmlns:ds="http://schemas.openxmlformats.org/officeDocument/2006/customXml" ds:itemID="{8E118DE1-A23A-4324-807B-628035BC0212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e86da106-3db9-46f7-80f2-d7a876284763"/>
    <ds:schemaRef ds:uri="ec11e55f-2c8c-455c-aef4-4ede5f66af6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Västtrafik</Template>
  <TotalTime>40</TotalTime>
  <Words>144</Words>
  <Application>Microsoft Office PowerPoint</Application>
  <PresentationFormat>Bredbild</PresentationFormat>
  <Paragraphs>20</Paragraphs>
  <Slides>12</Slides>
  <Notes>0</Notes>
  <HiddenSlides>0</HiddenSlides>
  <MMClips>3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5" baseType="lpstr">
      <vt:lpstr>Arial</vt:lpstr>
      <vt:lpstr>Calibri</vt:lpstr>
      <vt:lpstr>Västtrafik</vt:lpstr>
      <vt:lpstr>Gå-på-fram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☝️ Inför denna omgången…</vt:lpstr>
      <vt:lpstr>PowerPoint-presentation</vt:lpstr>
      <vt:lpstr>Ta hjälp av  viseringsguiden!</vt:lpstr>
      <vt:lpstr>Gå-på-fram-coacherna  finns där för dig!</vt:lpstr>
      <vt:lpstr>Använd våra utrop! De finns i iTid och  låter såhär:</vt:lpstr>
      <vt:lpstr>Nu kör vi!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Matilda Carlsdotter Westin</dc:creator>
  <cp:keywords/>
  <dc:description/>
  <cp:lastModifiedBy>Jennie Renström</cp:lastModifiedBy>
  <cp:revision>4</cp:revision>
  <dcterms:created xsi:type="dcterms:W3CDTF">2025-03-06T11:04:21Z</dcterms:created>
  <dcterms:modified xsi:type="dcterms:W3CDTF">2026-04-14T08:54:30Z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0x010100C9636FE563BEF14D91EAF0A78BA7510D</vt:lpwstr>
  </property>
  <property fmtid="{D5CDD505-2E9C-101B-9397-08002B2CF9AE}" pid="3" name="MSIP_Label_8e19d756-792e-42a1-bcad-4cb9051ddd2d_Enabled">
    <vt:lpwstr>true</vt:lpwstr>
  </property>
  <property fmtid="{D5CDD505-2E9C-101B-9397-08002B2CF9AE}" pid="4" name="MSIP_Label_8e19d756-792e-42a1-bcad-4cb9051ddd2d_SetDate">
    <vt:lpwstr>2025-03-06T12:13:40Z</vt:lpwstr>
  </property>
  <property fmtid="{D5CDD505-2E9C-101B-9397-08002B2CF9AE}" pid="5" name="MSIP_Label_8e19d756-792e-42a1-bcad-4cb9051ddd2d_Method">
    <vt:lpwstr>Standard</vt:lpwstr>
  </property>
  <property fmtid="{D5CDD505-2E9C-101B-9397-08002B2CF9AE}" pid="6" name="MSIP_Label_8e19d756-792e-42a1-bcad-4cb9051ddd2d_Name">
    <vt:lpwstr>Confidential</vt:lpwstr>
  </property>
  <property fmtid="{D5CDD505-2E9C-101B-9397-08002B2CF9AE}" pid="7" name="MSIP_Label_8e19d756-792e-42a1-bcad-4cb9051ddd2d_SiteId">
    <vt:lpwstr>41eb501a-f671-4ce0-a5bf-b64168c3705f</vt:lpwstr>
  </property>
  <property fmtid="{D5CDD505-2E9C-101B-9397-08002B2CF9AE}" pid="8" name="MSIP_Label_8e19d756-792e-42a1-bcad-4cb9051ddd2d_ActionId">
    <vt:lpwstr>a3dc78d5-4edb-4d28-9ba6-3b36c11526bc</vt:lpwstr>
  </property>
  <property fmtid="{D5CDD505-2E9C-101B-9397-08002B2CF9AE}" pid="9" name="MSIP_Label_8e19d756-792e-42a1-bcad-4cb9051ddd2d_ContentBits">
    <vt:lpwstr>2</vt:lpwstr>
  </property>
  <property fmtid="{D5CDD505-2E9C-101B-9397-08002B2CF9AE}" pid="10" name="MSIP_Label_8e19d756-792e-42a1-bcad-4cb9051ddd2d_Tag">
    <vt:lpwstr>50, 3, 0, 1</vt:lpwstr>
  </property>
  <property fmtid="{D5CDD505-2E9C-101B-9397-08002B2CF9AE}" pid="11" name="ClassificationContentMarkingFooterLocations">
    <vt:lpwstr>Västtrafik:7</vt:lpwstr>
  </property>
  <property fmtid="{D5CDD505-2E9C-101B-9397-08002B2CF9AE}" pid="12" name="ClassificationContentMarkingFooterText">
    <vt:lpwstr>Confidential - Not for Public Consumption or Distribution</vt:lpwstr>
  </property>
  <property fmtid="{D5CDD505-2E9C-101B-9397-08002B2CF9AE}" pid="13" name="MediaServiceImageTags">
    <vt:lpwstr/>
  </property>
</Properties>
</file>