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69" r:id="rId5"/>
    <p:sldId id="354" r:id="rId6"/>
    <p:sldId id="336" r:id="rId7"/>
    <p:sldId id="356" r:id="rId8"/>
    <p:sldId id="343" r:id="rId9"/>
    <p:sldId id="376" r:id="rId10"/>
    <p:sldId id="368" r:id="rId11"/>
    <p:sldId id="351" r:id="rId12"/>
    <p:sldId id="358" r:id="rId13"/>
    <p:sldId id="355" r:id="rId14"/>
    <p:sldId id="375" r:id="rId15"/>
    <p:sldId id="373" r:id="rId16"/>
    <p:sldId id="370" r:id="rId17"/>
    <p:sldId id="341" r:id="rId18"/>
    <p:sldId id="371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69"/>
            <p14:sldId id="354"/>
            <p14:sldId id="336"/>
            <p14:sldId id="356"/>
            <p14:sldId id="343"/>
            <p14:sldId id="376"/>
            <p14:sldId id="368"/>
            <p14:sldId id="351"/>
            <p14:sldId id="358"/>
            <p14:sldId id="355"/>
            <p14:sldId id="375"/>
            <p14:sldId id="373"/>
            <p14:sldId id="370"/>
            <p14:sldId id="341"/>
            <p14:sldId id="371"/>
          </p14:sldIdLst>
        </p14:section>
        <p14:section name="Ikonbibliotek" id="{F61B15CB-E69C-4CB5-AA72-A05734DDC4E7}">
          <p14:sldIdLst/>
        </p14:section>
        <p14:section name="Presentation" id="{B972C155-D5BF-46A7-B591-A42909CFC1F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 autoAdjust="0"/>
    <p:restoredTop sz="90323"/>
  </p:normalViewPr>
  <p:slideViewPr>
    <p:cSldViewPr snapToGrid="0">
      <p:cViewPr varScale="1">
        <p:scale>
          <a:sx n="127" d="100"/>
          <a:sy n="127" d="100"/>
        </p:scale>
        <p:origin x="472" y="184"/>
      </p:cViewPr>
      <p:guideLst/>
    </p:cSldViewPr>
  </p:slideViewPr>
  <p:outlineViewPr>
    <p:cViewPr>
      <p:scale>
        <a:sx n="33" d="100"/>
        <a:sy n="33" d="100"/>
      </p:scale>
      <p:origin x="0" y="-1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DA82D-6539-413B-B626-F531B4FD1E89}" type="datetimeFigureOut">
              <a:rPr lang="sv-SE" smtClean="0"/>
              <a:t>2023-06-27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C5A7C-BA19-4B63-A82C-ECEA3386B1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0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874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81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80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03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57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27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44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2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9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56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6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C5A7C-BA19-4B63-A82C-ECEA3386B1C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82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se&#10;&#10;Description automatically generated">
            <a:extLst>
              <a:ext uri="{FF2B5EF4-FFF2-40B4-BE49-F238E27FC236}">
                <a16:creationId xmlns:a16="http://schemas.microsoft.com/office/drawing/2014/main" id="{3BAC83D6-DA6B-F748-BB99-42AF09098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58"/>
            <a:ext cx="12203875" cy="68621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223"/>
            <a:ext cx="9144000" cy="2387600"/>
          </a:xfr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93"/>
            <a:ext cx="9144000" cy="146508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osa"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921C60D4-DC2D-4B35-B425-B37DC06C47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6401" y="2133600"/>
            <a:ext cx="3327399" cy="3381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1352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091CB3C4-C29A-4D2D-8B64-A62921F305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6401" y="2133600"/>
            <a:ext cx="3327399" cy="3381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6148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Gul">
    <p:bg>
      <p:bgPr>
        <a:solidFill>
          <a:srgbClr val="FFF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4FBA41EA-9CED-4AB3-99E4-0EFABB1174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6401" y="2133600"/>
            <a:ext cx="3327399" cy="3381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06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23841"/>
            <a:ext cx="10515600" cy="2410317"/>
          </a:xfrm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23841"/>
            <a:ext cx="10515600" cy="2410317"/>
          </a:xfrm>
        </p:spPr>
        <p:txBody>
          <a:bodyPr anchor="ctr"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22" name="Bild 10">
            <a:extLst>
              <a:ext uri="{FF2B5EF4-FFF2-40B4-BE49-F238E27FC236}">
                <a16:creationId xmlns:a16="http://schemas.microsoft.com/office/drawing/2014/main" id="{F90D1F20-77A0-4A77-A229-D9D19CB20333}"/>
              </a:ext>
            </a:extLst>
          </p:cNvPr>
          <p:cNvGrpSpPr/>
          <p:nvPr userDrawn="1"/>
        </p:nvGrpSpPr>
        <p:grpSpPr>
          <a:xfrm>
            <a:off x="10546079" y="6296236"/>
            <a:ext cx="1062989" cy="231564"/>
            <a:chOff x="8372475" y="5959475"/>
            <a:chExt cx="3213734" cy="700087"/>
          </a:xfrm>
          <a:solidFill>
            <a:schemeClr val="tx1"/>
          </a:solidFill>
        </p:grpSpPr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0EA344B0-214A-4DEE-B8F5-A2BE3CAEC575}"/>
                </a:ext>
              </a:extLst>
            </p:cNvPr>
            <p:cNvSpPr/>
            <p:nvPr/>
          </p:nvSpPr>
          <p:spPr>
            <a:xfrm>
              <a:off x="9373552" y="6159500"/>
              <a:ext cx="266700" cy="314325"/>
            </a:xfrm>
            <a:custGeom>
              <a:avLst/>
              <a:gdLst>
                <a:gd name="connsiteX0" fmla="*/ 134302 w 266700"/>
                <a:gd name="connsiteY0" fmla="*/ 235268 h 314325"/>
                <a:gd name="connsiteX1" fmla="*/ 133350 w 266700"/>
                <a:gd name="connsiteY1" fmla="*/ 235268 h 314325"/>
                <a:gd name="connsiteX2" fmla="*/ 88583 w 266700"/>
                <a:gd name="connsiteY2" fmla="*/ 0 h 314325"/>
                <a:gd name="connsiteX3" fmla="*/ 0 w 266700"/>
                <a:gd name="connsiteY3" fmla="*/ 0 h 314325"/>
                <a:gd name="connsiteX4" fmla="*/ 82868 w 266700"/>
                <a:gd name="connsiteY4" fmla="*/ 314325 h 314325"/>
                <a:gd name="connsiteX5" fmla="*/ 180023 w 266700"/>
                <a:gd name="connsiteY5" fmla="*/ 314325 h 314325"/>
                <a:gd name="connsiteX6" fmla="*/ 266700 w 266700"/>
                <a:gd name="connsiteY6" fmla="*/ 0 h 314325"/>
                <a:gd name="connsiteX7" fmla="*/ 180975 w 266700"/>
                <a:gd name="connsiteY7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314325">
                  <a:moveTo>
                    <a:pt x="134302" y="235268"/>
                  </a:moveTo>
                  <a:lnTo>
                    <a:pt x="133350" y="235268"/>
                  </a:lnTo>
                  <a:lnTo>
                    <a:pt x="88583" y="0"/>
                  </a:lnTo>
                  <a:lnTo>
                    <a:pt x="0" y="0"/>
                  </a:lnTo>
                  <a:lnTo>
                    <a:pt x="82868" y="314325"/>
                  </a:lnTo>
                  <a:lnTo>
                    <a:pt x="180023" y="314325"/>
                  </a:lnTo>
                  <a:lnTo>
                    <a:pt x="266700" y="0"/>
                  </a:lnTo>
                  <a:lnTo>
                    <a:pt x="18097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7CABDFCD-CB11-4653-93C0-4228E08C2691}"/>
                </a:ext>
              </a:extLst>
            </p:cNvPr>
            <p:cNvSpPr/>
            <p:nvPr/>
          </p:nvSpPr>
          <p:spPr>
            <a:xfrm>
              <a:off x="9645967" y="6152832"/>
              <a:ext cx="252412" cy="327660"/>
            </a:xfrm>
            <a:custGeom>
              <a:avLst/>
              <a:gdLst>
                <a:gd name="connsiteX0" fmla="*/ 247650 w 252412"/>
                <a:gd name="connsiteY0" fmla="*/ 105728 h 327660"/>
                <a:gd name="connsiteX1" fmla="*/ 121920 w 252412"/>
                <a:gd name="connsiteY1" fmla="*/ 0 h 327660"/>
                <a:gd name="connsiteX2" fmla="*/ 40005 w 252412"/>
                <a:gd name="connsiteY2" fmla="*/ 20955 h 327660"/>
                <a:gd name="connsiteX3" fmla="*/ 7620 w 252412"/>
                <a:gd name="connsiteY3" fmla="*/ 97155 h 327660"/>
                <a:gd name="connsiteX4" fmla="*/ 93345 w 252412"/>
                <a:gd name="connsiteY4" fmla="*/ 97155 h 327660"/>
                <a:gd name="connsiteX5" fmla="*/ 126683 w 252412"/>
                <a:gd name="connsiteY5" fmla="*/ 49530 h 327660"/>
                <a:gd name="connsiteX6" fmla="*/ 161925 w 252412"/>
                <a:gd name="connsiteY6" fmla="*/ 95250 h 327660"/>
                <a:gd name="connsiteX7" fmla="*/ 161925 w 252412"/>
                <a:gd name="connsiteY7" fmla="*/ 120015 h 327660"/>
                <a:gd name="connsiteX8" fmla="*/ 0 w 252412"/>
                <a:gd name="connsiteY8" fmla="*/ 227648 h 327660"/>
                <a:gd name="connsiteX9" fmla="*/ 83820 w 252412"/>
                <a:gd name="connsiteY9" fmla="*/ 327660 h 327660"/>
                <a:gd name="connsiteX10" fmla="*/ 165735 w 252412"/>
                <a:gd name="connsiteY10" fmla="*/ 280035 h 327660"/>
                <a:gd name="connsiteX11" fmla="*/ 166688 w 252412"/>
                <a:gd name="connsiteY11" fmla="*/ 280035 h 327660"/>
                <a:gd name="connsiteX12" fmla="*/ 170498 w 252412"/>
                <a:gd name="connsiteY12" fmla="*/ 321945 h 327660"/>
                <a:gd name="connsiteX13" fmla="*/ 252413 w 252412"/>
                <a:gd name="connsiteY13" fmla="*/ 321945 h 327660"/>
                <a:gd name="connsiteX14" fmla="*/ 247650 w 252412"/>
                <a:gd name="connsiteY14" fmla="*/ 263843 h 327660"/>
                <a:gd name="connsiteX15" fmla="*/ 247650 w 252412"/>
                <a:gd name="connsiteY15" fmla="*/ 105728 h 327660"/>
                <a:gd name="connsiteX16" fmla="*/ 118110 w 252412"/>
                <a:gd name="connsiteY16" fmla="*/ 273368 h 327660"/>
                <a:gd name="connsiteX17" fmla="*/ 85725 w 252412"/>
                <a:gd name="connsiteY17" fmla="*/ 223838 h 327660"/>
                <a:gd name="connsiteX18" fmla="*/ 161925 w 252412"/>
                <a:gd name="connsiteY18" fmla="*/ 169545 h 327660"/>
                <a:gd name="connsiteX19" fmla="*/ 118110 w 252412"/>
                <a:gd name="connsiteY19" fmla="*/ 273368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2412" h="327660">
                  <a:moveTo>
                    <a:pt x="247650" y="105728"/>
                  </a:moveTo>
                  <a:cubicBezTo>
                    <a:pt x="247650" y="48578"/>
                    <a:pt x="233363" y="0"/>
                    <a:pt x="121920" y="0"/>
                  </a:cubicBezTo>
                  <a:cubicBezTo>
                    <a:pt x="88583" y="0"/>
                    <a:pt x="60008" y="5715"/>
                    <a:pt x="40005" y="20955"/>
                  </a:cubicBezTo>
                  <a:cubicBezTo>
                    <a:pt x="19050" y="35243"/>
                    <a:pt x="7620" y="60008"/>
                    <a:pt x="7620" y="97155"/>
                  </a:cubicBezTo>
                  <a:lnTo>
                    <a:pt x="93345" y="97155"/>
                  </a:lnTo>
                  <a:cubicBezTo>
                    <a:pt x="93345" y="72390"/>
                    <a:pt x="96203" y="49530"/>
                    <a:pt x="126683" y="49530"/>
                  </a:cubicBezTo>
                  <a:cubicBezTo>
                    <a:pt x="158115" y="49530"/>
                    <a:pt x="161925" y="68580"/>
                    <a:pt x="161925" y="95250"/>
                  </a:cubicBezTo>
                  <a:lnTo>
                    <a:pt x="161925" y="120015"/>
                  </a:lnTo>
                  <a:cubicBezTo>
                    <a:pt x="80010" y="119063"/>
                    <a:pt x="0" y="122873"/>
                    <a:pt x="0" y="227648"/>
                  </a:cubicBezTo>
                  <a:cubicBezTo>
                    <a:pt x="0" y="282893"/>
                    <a:pt x="22860" y="327660"/>
                    <a:pt x="83820" y="327660"/>
                  </a:cubicBezTo>
                  <a:cubicBezTo>
                    <a:pt x="121920" y="327660"/>
                    <a:pt x="147638" y="312420"/>
                    <a:pt x="165735" y="280035"/>
                  </a:cubicBezTo>
                  <a:lnTo>
                    <a:pt x="166688" y="280035"/>
                  </a:lnTo>
                  <a:lnTo>
                    <a:pt x="170498" y="321945"/>
                  </a:lnTo>
                  <a:lnTo>
                    <a:pt x="252413" y="321945"/>
                  </a:lnTo>
                  <a:cubicBezTo>
                    <a:pt x="250508" y="302895"/>
                    <a:pt x="247650" y="282893"/>
                    <a:pt x="247650" y="263843"/>
                  </a:cubicBezTo>
                  <a:lnTo>
                    <a:pt x="247650" y="105728"/>
                  </a:lnTo>
                  <a:close/>
                  <a:moveTo>
                    <a:pt x="118110" y="273368"/>
                  </a:moveTo>
                  <a:cubicBezTo>
                    <a:pt x="89535" y="273368"/>
                    <a:pt x="85725" y="245745"/>
                    <a:pt x="85725" y="223838"/>
                  </a:cubicBezTo>
                  <a:cubicBezTo>
                    <a:pt x="85725" y="167640"/>
                    <a:pt x="118110" y="171450"/>
                    <a:pt x="161925" y="169545"/>
                  </a:cubicBezTo>
                  <a:cubicBezTo>
                    <a:pt x="161925" y="202883"/>
                    <a:pt x="169545" y="273368"/>
                    <a:pt x="118110" y="273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2926069B-33A2-4BC1-BCAC-A6C7391B7D37}"/>
                </a:ext>
              </a:extLst>
            </p:cNvPr>
            <p:cNvSpPr/>
            <p:nvPr/>
          </p:nvSpPr>
          <p:spPr>
            <a:xfrm>
              <a:off x="9685972" y="6038532"/>
              <a:ext cx="69532" cy="67627"/>
            </a:xfrm>
            <a:custGeom>
              <a:avLst/>
              <a:gdLst>
                <a:gd name="connsiteX0" fmla="*/ 0 w 69532"/>
                <a:gd name="connsiteY0" fmla="*/ 0 h 67627"/>
                <a:gd name="connsiteX1" fmla="*/ 69532 w 69532"/>
                <a:gd name="connsiteY1" fmla="*/ 0 h 67627"/>
                <a:gd name="connsiteX2" fmla="*/ 69532 w 69532"/>
                <a:gd name="connsiteY2" fmla="*/ 67628 h 67627"/>
                <a:gd name="connsiteX3" fmla="*/ 0 w 69532"/>
                <a:gd name="connsiteY3" fmla="*/ 67628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" h="67627">
                  <a:moveTo>
                    <a:pt x="0" y="0"/>
                  </a:moveTo>
                  <a:lnTo>
                    <a:pt x="69532" y="0"/>
                  </a:lnTo>
                  <a:lnTo>
                    <a:pt x="69532" y="67628"/>
                  </a:lnTo>
                  <a:lnTo>
                    <a:pt x="0" y="676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86A2DC9D-15DA-445D-A9DF-40D1E20507A3}"/>
                </a:ext>
              </a:extLst>
            </p:cNvPr>
            <p:cNvSpPr/>
            <p:nvPr/>
          </p:nvSpPr>
          <p:spPr>
            <a:xfrm>
              <a:off x="9796462" y="6038532"/>
              <a:ext cx="69532" cy="67627"/>
            </a:xfrm>
            <a:custGeom>
              <a:avLst/>
              <a:gdLst>
                <a:gd name="connsiteX0" fmla="*/ 0 w 69532"/>
                <a:gd name="connsiteY0" fmla="*/ 0 h 67627"/>
                <a:gd name="connsiteX1" fmla="*/ 69533 w 69532"/>
                <a:gd name="connsiteY1" fmla="*/ 0 h 67627"/>
                <a:gd name="connsiteX2" fmla="*/ 69533 w 69532"/>
                <a:gd name="connsiteY2" fmla="*/ 67628 h 67627"/>
                <a:gd name="connsiteX3" fmla="*/ 0 w 69532"/>
                <a:gd name="connsiteY3" fmla="*/ 67628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" h="67627">
                  <a:moveTo>
                    <a:pt x="0" y="0"/>
                  </a:moveTo>
                  <a:lnTo>
                    <a:pt x="69533" y="0"/>
                  </a:lnTo>
                  <a:lnTo>
                    <a:pt x="69533" y="67628"/>
                  </a:lnTo>
                  <a:lnTo>
                    <a:pt x="0" y="676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A1A0BA76-376A-4B71-9C2B-B525A4D6E95D}"/>
                </a:ext>
              </a:extLst>
            </p:cNvPr>
            <p:cNvSpPr/>
            <p:nvPr/>
          </p:nvSpPr>
          <p:spPr>
            <a:xfrm>
              <a:off x="9924739" y="6153784"/>
              <a:ext cx="241292" cy="327659"/>
            </a:xfrm>
            <a:custGeom>
              <a:avLst/>
              <a:gdLst>
                <a:gd name="connsiteX0" fmla="*/ 86035 w 241292"/>
                <a:gd name="connsiteY0" fmla="*/ 81915 h 327659"/>
                <a:gd name="connsiteX1" fmla="*/ 115563 w 241292"/>
                <a:gd name="connsiteY1" fmla="*/ 48578 h 327659"/>
                <a:gd name="connsiteX2" fmla="*/ 138423 w 241292"/>
                <a:gd name="connsiteY2" fmla="*/ 55245 h 327659"/>
                <a:gd name="connsiteX3" fmla="*/ 146995 w 241292"/>
                <a:gd name="connsiteY3" fmla="*/ 96203 h 327659"/>
                <a:gd name="connsiteX4" fmla="*/ 232720 w 241292"/>
                <a:gd name="connsiteY4" fmla="*/ 96203 h 327659"/>
                <a:gd name="connsiteX5" fmla="*/ 124135 w 241292"/>
                <a:gd name="connsiteY5" fmla="*/ 0 h 327659"/>
                <a:gd name="connsiteX6" fmla="*/ 310 w 241292"/>
                <a:gd name="connsiteY6" fmla="*/ 88583 h 327659"/>
                <a:gd name="connsiteX7" fmla="*/ 154615 w 241292"/>
                <a:gd name="connsiteY7" fmla="*/ 240983 h 327659"/>
                <a:gd name="connsiteX8" fmla="*/ 122230 w 241292"/>
                <a:gd name="connsiteY8" fmla="*/ 273368 h 327659"/>
                <a:gd name="connsiteX9" fmla="*/ 90798 w 241292"/>
                <a:gd name="connsiteY9" fmla="*/ 258128 h 327659"/>
                <a:gd name="connsiteX10" fmla="*/ 86035 w 241292"/>
                <a:gd name="connsiteY10" fmla="*/ 220028 h 327659"/>
                <a:gd name="connsiteX11" fmla="*/ 310 w 241292"/>
                <a:gd name="connsiteY11" fmla="*/ 220028 h 327659"/>
                <a:gd name="connsiteX12" fmla="*/ 123183 w 241292"/>
                <a:gd name="connsiteY12" fmla="*/ 327660 h 327659"/>
                <a:gd name="connsiteX13" fmla="*/ 241293 w 241292"/>
                <a:gd name="connsiteY13" fmla="*/ 231458 h 327659"/>
                <a:gd name="connsiteX14" fmla="*/ 86035 w 241292"/>
                <a:gd name="connsiteY14" fmla="*/ 81915 h 32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292" h="327659">
                  <a:moveTo>
                    <a:pt x="86035" y="81915"/>
                  </a:moveTo>
                  <a:cubicBezTo>
                    <a:pt x="86035" y="60960"/>
                    <a:pt x="96513" y="48578"/>
                    <a:pt x="115563" y="48578"/>
                  </a:cubicBezTo>
                  <a:cubicBezTo>
                    <a:pt x="125088" y="48578"/>
                    <a:pt x="132708" y="49530"/>
                    <a:pt x="138423" y="55245"/>
                  </a:cubicBezTo>
                  <a:cubicBezTo>
                    <a:pt x="145090" y="60960"/>
                    <a:pt x="146995" y="74295"/>
                    <a:pt x="146995" y="96203"/>
                  </a:cubicBezTo>
                  <a:lnTo>
                    <a:pt x="232720" y="96203"/>
                  </a:lnTo>
                  <a:cubicBezTo>
                    <a:pt x="237483" y="28575"/>
                    <a:pt x="183190" y="0"/>
                    <a:pt x="124135" y="0"/>
                  </a:cubicBezTo>
                  <a:cubicBezTo>
                    <a:pt x="66985" y="0"/>
                    <a:pt x="310" y="20955"/>
                    <a:pt x="310" y="88583"/>
                  </a:cubicBezTo>
                  <a:cubicBezTo>
                    <a:pt x="310" y="188595"/>
                    <a:pt x="154615" y="174308"/>
                    <a:pt x="154615" y="240983"/>
                  </a:cubicBezTo>
                  <a:cubicBezTo>
                    <a:pt x="154615" y="261938"/>
                    <a:pt x="139375" y="273368"/>
                    <a:pt x="122230" y="273368"/>
                  </a:cubicBezTo>
                  <a:cubicBezTo>
                    <a:pt x="105085" y="273368"/>
                    <a:pt x="95560" y="268605"/>
                    <a:pt x="90798" y="258128"/>
                  </a:cubicBezTo>
                  <a:cubicBezTo>
                    <a:pt x="86035" y="248603"/>
                    <a:pt x="86035" y="234315"/>
                    <a:pt x="86035" y="220028"/>
                  </a:cubicBezTo>
                  <a:lnTo>
                    <a:pt x="310" y="220028"/>
                  </a:lnTo>
                  <a:cubicBezTo>
                    <a:pt x="-4452" y="307658"/>
                    <a:pt x="46030" y="327660"/>
                    <a:pt x="123183" y="327660"/>
                  </a:cubicBezTo>
                  <a:cubicBezTo>
                    <a:pt x="196525" y="327660"/>
                    <a:pt x="241293" y="286703"/>
                    <a:pt x="241293" y="231458"/>
                  </a:cubicBezTo>
                  <a:cubicBezTo>
                    <a:pt x="240340" y="129540"/>
                    <a:pt x="86035" y="131445"/>
                    <a:pt x="86035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D5A9D88-7D3F-4CEB-A66D-6F80BEC33B6B}"/>
                </a:ext>
              </a:extLst>
            </p:cNvPr>
            <p:cNvSpPr/>
            <p:nvPr/>
          </p:nvSpPr>
          <p:spPr>
            <a:xfrm>
              <a:off x="10175557" y="6069965"/>
              <a:ext cx="337184" cy="406717"/>
            </a:xfrm>
            <a:custGeom>
              <a:avLst/>
              <a:gdLst>
                <a:gd name="connsiteX0" fmla="*/ 289560 w 337184"/>
                <a:gd name="connsiteY0" fmla="*/ 0 h 406717"/>
                <a:gd name="connsiteX1" fmla="*/ 201930 w 337184"/>
                <a:gd name="connsiteY1" fmla="*/ 39052 h 406717"/>
                <a:gd name="connsiteX2" fmla="*/ 201930 w 337184"/>
                <a:gd name="connsiteY2" fmla="*/ 89535 h 406717"/>
                <a:gd name="connsiteX3" fmla="*/ 167640 w 337184"/>
                <a:gd name="connsiteY3" fmla="*/ 89535 h 406717"/>
                <a:gd name="connsiteX4" fmla="*/ 166688 w 337184"/>
                <a:gd name="connsiteY4" fmla="*/ 89535 h 406717"/>
                <a:gd name="connsiteX5" fmla="*/ 122872 w 337184"/>
                <a:gd name="connsiteY5" fmla="*/ 89535 h 406717"/>
                <a:gd name="connsiteX6" fmla="*/ 122872 w 337184"/>
                <a:gd name="connsiteY6" fmla="*/ 0 h 406717"/>
                <a:gd name="connsiteX7" fmla="*/ 35242 w 337184"/>
                <a:gd name="connsiteY7" fmla="*/ 39052 h 406717"/>
                <a:gd name="connsiteX8" fmla="*/ 35242 w 337184"/>
                <a:gd name="connsiteY8" fmla="*/ 89535 h 406717"/>
                <a:gd name="connsiteX9" fmla="*/ 0 w 337184"/>
                <a:gd name="connsiteY9" fmla="*/ 89535 h 406717"/>
                <a:gd name="connsiteX10" fmla="*/ 0 w 337184"/>
                <a:gd name="connsiteY10" fmla="*/ 143828 h 406717"/>
                <a:gd name="connsiteX11" fmla="*/ 35242 w 337184"/>
                <a:gd name="connsiteY11" fmla="*/ 143828 h 406717"/>
                <a:gd name="connsiteX12" fmla="*/ 35242 w 337184"/>
                <a:gd name="connsiteY12" fmla="*/ 337185 h 406717"/>
                <a:gd name="connsiteX13" fmla="*/ 120967 w 337184"/>
                <a:gd name="connsiteY13" fmla="*/ 406718 h 406717"/>
                <a:gd name="connsiteX14" fmla="*/ 166688 w 337184"/>
                <a:gd name="connsiteY14" fmla="*/ 403860 h 406717"/>
                <a:gd name="connsiteX15" fmla="*/ 166688 w 337184"/>
                <a:gd name="connsiteY15" fmla="*/ 349568 h 406717"/>
                <a:gd name="connsiteX16" fmla="*/ 151447 w 337184"/>
                <a:gd name="connsiteY16" fmla="*/ 350520 h 406717"/>
                <a:gd name="connsiteX17" fmla="*/ 123825 w 337184"/>
                <a:gd name="connsiteY17" fmla="*/ 311468 h 406717"/>
                <a:gd name="connsiteX18" fmla="*/ 123825 w 337184"/>
                <a:gd name="connsiteY18" fmla="*/ 142875 h 406717"/>
                <a:gd name="connsiteX19" fmla="*/ 167640 w 337184"/>
                <a:gd name="connsiteY19" fmla="*/ 142875 h 406717"/>
                <a:gd name="connsiteX20" fmla="*/ 168592 w 337184"/>
                <a:gd name="connsiteY20" fmla="*/ 142875 h 406717"/>
                <a:gd name="connsiteX21" fmla="*/ 202883 w 337184"/>
                <a:gd name="connsiteY21" fmla="*/ 142875 h 406717"/>
                <a:gd name="connsiteX22" fmla="*/ 202883 w 337184"/>
                <a:gd name="connsiteY22" fmla="*/ 337185 h 406717"/>
                <a:gd name="connsiteX23" fmla="*/ 288608 w 337184"/>
                <a:gd name="connsiteY23" fmla="*/ 406718 h 406717"/>
                <a:gd name="connsiteX24" fmla="*/ 334327 w 337184"/>
                <a:gd name="connsiteY24" fmla="*/ 403860 h 406717"/>
                <a:gd name="connsiteX25" fmla="*/ 334327 w 337184"/>
                <a:gd name="connsiteY25" fmla="*/ 349568 h 406717"/>
                <a:gd name="connsiteX26" fmla="*/ 319088 w 337184"/>
                <a:gd name="connsiteY26" fmla="*/ 350520 h 406717"/>
                <a:gd name="connsiteX27" fmla="*/ 291465 w 337184"/>
                <a:gd name="connsiteY27" fmla="*/ 311468 h 406717"/>
                <a:gd name="connsiteX28" fmla="*/ 291465 w 337184"/>
                <a:gd name="connsiteY28" fmla="*/ 142875 h 406717"/>
                <a:gd name="connsiteX29" fmla="*/ 337185 w 337184"/>
                <a:gd name="connsiteY29" fmla="*/ 142875 h 406717"/>
                <a:gd name="connsiteX30" fmla="*/ 337185 w 337184"/>
                <a:gd name="connsiteY30" fmla="*/ 89535 h 406717"/>
                <a:gd name="connsiteX31" fmla="*/ 291465 w 337184"/>
                <a:gd name="connsiteY31" fmla="*/ 89535 h 406717"/>
                <a:gd name="connsiteX32" fmla="*/ 291465 w 337184"/>
                <a:gd name="connsiteY32" fmla="*/ 0 h 40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7184" h="406717">
                  <a:moveTo>
                    <a:pt x="289560" y="0"/>
                  </a:moveTo>
                  <a:lnTo>
                    <a:pt x="201930" y="39052"/>
                  </a:lnTo>
                  <a:lnTo>
                    <a:pt x="201930" y="89535"/>
                  </a:lnTo>
                  <a:lnTo>
                    <a:pt x="167640" y="89535"/>
                  </a:lnTo>
                  <a:lnTo>
                    <a:pt x="166688" y="89535"/>
                  </a:lnTo>
                  <a:lnTo>
                    <a:pt x="122872" y="89535"/>
                  </a:lnTo>
                  <a:lnTo>
                    <a:pt x="122872" y="0"/>
                  </a:lnTo>
                  <a:lnTo>
                    <a:pt x="35242" y="39052"/>
                  </a:lnTo>
                  <a:lnTo>
                    <a:pt x="35242" y="89535"/>
                  </a:lnTo>
                  <a:lnTo>
                    <a:pt x="0" y="89535"/>
                  </a:lnTo>
                  <a:lnTo>
                    <a:pt x="0" y="143828"/>
                  </a:lnTo>
                  <a:lnTo>
                    <a:pt x="35242" y="143828"/>
                  </a:lnTo>
                  <a:lnTo>
                    <a:pt x="35242" y="337185"/>
                  </a:lnTo>
                  <a:cubicBezTo>
                    <a:pt x="35242" y="356235"/>
                    <a:pt x="44767" y="406718"/>
                    <a:pt x="120967" y="406718"/>
                  </a:cubicBezTo>
                  <a:cubicBezTo>
                    <a:pt x="141922" y="406718"/>
                    <a:pt x="154305" y="404812"/>
                    <a:pt x="166688" y="403860"/>
                  </a:cubicBezTo>
                  <a:lnTo>
                    <a:pt x="166688" y="349568"/>
                  </a:lnTo>
                  <a:cubicBezTo>
                    <a:pt x="161925" y="350520"/>
                    <a:pt x="157163" y="350520"/>
                    <a:pt x="151447" y="350520"/>
                  </a:cubicBezTo>
                  <a:cubicBezTo>
                    <a:pt x="122872" y="350520"/>
                    <a:pt x="123825" y="335280"/>
                    <a:pt x="123825" y="311468"/>
                  </a:cubicBezTo>
                  <a:lnTo>
                    <a:pt x="123825" y="142875"/>
                  </a:lnTo>
                  <a:lnTo>
                    <a:pt x="167640" y="142875"/>
                  </a:lnTo>
                  <a:lnTo>
                    <a:pt x="168592" y="142875"/>
                  </a:lnTo>
                  <a:lnTo>
                    <a:pt x="202883" y="142875"/>
                  </a:lnTo>
                  <a:lnTo>
                    <a:pt x="202883" y="337185"/>
                  </a:lnTo>
                  <a:cubicBezTo>
                    <a:pt x="202883" y="356235"/>
                    <a:pt x="212408" y="406718"/>
                    <a:pt x="288608" y="406718"/>
                  </a:cubicBezTo>
                  <a:cubicBezTo>
                    <a:pt x="309563" y="406718"/>
                    <a:pt x="321945" y="404812"/>
                    <a:pt x="334327" y="403860"/>
                  </a:cubicBezTo>
                  <a:lnTo>
                    <a:pt x="334327" y="349568"/>
                  </a:lnTo>
                  <a:cubicBezTo>
                    <a:pt x="329565" y="350520"/>
                    <a:pt x="324802" y="350520"/>
                    <a:pt x="319088" y="350520"/>
                  </a:cubicBezTo>
                  <a:cubicBezTo>
                    <a:pt x="290513" y="350520"/>
                    <a:pt x="291465" y="335280"/>
                    <a:pt x="291465" y="311468"/>
                  </a:cubicBezTo>
                  <a:lnTo>
                    <a:pt x="291465" y="142875"/>
                  </a:lnTo>
                  <a:lnTo>
                    <a:pt x="337185" y="142875"/>
                  </a:lnTo>
                  <a:lnTo>
                    <a:pt x="337185" y="89535"/>
                  </a:lnTo>
                  <a:lnTo>
                    <a:pt x="291465" y="89535"/>
                  </a:lnTo>
                  <a:lnTo>
                    <a:pt x="29146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630BDD80-AAC4-4E4E-9079-C0FBE6B84EDC}"/>
                </a:ext>
              </a:extLst>
            </p:cNvPr>
            <p:cNvSpPr/>
            <p:nvPr/>
          </p:nvSpPr>
          <p:spPr>
            <a:xfrm>
              <a:off x="10544175" y="6152832"/>
              <a:ext cx="165734" cy="320992"/>
            </a:xfrm>
            <a:custGeom>
              <a:avLst/>
              <a:gdLst>
                <a:gd name="connsiteX0" fmla="*/ 84772 w 165734"/>
                <a:gd name="connsiteY0" fmla="*/ 46673 h 320992"/>
                <a:gd name="connsiteX1" fmla="*/ 83820 w 165734"/>
                <a:gd name="connsiteY1" fmla="*/ 46673 h 320992"/>
                <a:gd name="connsiteX2" fmla="*/ 83820 w 165734"/>
                <a:gd name="connsiteY2" fmla="*/ 6668 h 320992"/>
                <a:gd name="connsiteX3" fmla="*/ 0 w 165734"/>
                <a:gd name="connsiteY3" fmla="*/ 6668 h 320992"/>
                <a:gd name="connsiteX4" fmla="*/ 0 w 165734"/>
                <a:gd name="connsiteY4" fmla="*/ 320993 h 320992"/>
                <a:gd name="connsiteX5" fmla="*/ 87630 w 165734"/>
                <a:gd name="connsiteY5" fmla="*/ 320993 h 320992"/>
                <a:gd name="connsiteX6" fmla="*/ 87630 w 165734"/>
                <a:gd name="connsiteY6" fmla="*/ 149543 h 320992"/>
                <a:gd name="connsiteX7" fmla="*/ 165735 w 165734"/>
                <a:gd name="connsiteY7" fmla="*/ 78105 h 320992"/>
                <a:gd name="connsiteX8" fmla="*/ 165735 w 165734"/>
                <a:gd name="connsiteY8" fmla="*/ 0 h 320992"/>
                <a:gd name="connsiteX9" fmla="*/ 84772 w 165734"/>
                <a:gd name="connsiteY9" fmla="*/ 46673 h 32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734" h="320992">
                  <a:moveTo>
                    <a:pt x="84772" y="46673"/>
                  </a:moveTo>
                  <a:lnTo>
                    <a:pt x="83820" y="46673"/>
                  </a:lnTo>
                  <a:lnTo>
                    <a:pt x="83820" y="6668"/>
                  </a:lnTo>
                  <a:lnTo>
                    <a:pt x="0" y="6668"/>
                  </a:lnTo>
                  <a:lnTo>
                    <a:pt x="0" y="320993"/>
                  </a:lnTo>
                  <a:lnTo>
                    <a:pt x="87630" y="320993"/>
                  </a:lnTo>
                  <a:lnTo>
                    <a:pt x="87630" y="149543"/>
                  </a:lnTo>
                  <a:cubicBezTo>
                    <a:pt x="87630" y="118110"/>
                    <a:pt x="88583" y="73343"/>
                    <a:pt x="165735" y="78105"/>
                  </a:cubicBezTo>
                  <a:lnTo>
                    <a:pt x="165735" y="0"/>
                  </a:lnTo>
                  <a:cubicBezTo>
                    <a:pt x="130492" y="0"/>
                    <a:pt x="100965" y="10478"/>
                    <a:pt x="84772" y="466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BAB4C88F-149C-47EB-9A98-2ED68A5FE91E}"/>
                </a:ext>
              </a:extLst>
            </p:cNvPr>
            <p:cNvSpPr/>
            <p:nvPr/>
          </p:nvSpPr>
          <p:spPr>
            <a:xfrm>
              <a:off x="10713720" y="6152832"/>
              <a:ext cx="252412" cy="327660"/>
            </a:xfrm>
            <a:custGeom>
              <a:avLst/>
              <a:gdLst>
                <a:gd name="connsiteX0" fmla="*/ 247650 w 252412"/>
                <a:gd name="connsiteY0" fmla="*/ 105728 h 327660"/>
                <a:gd name="connsiteX1" fmla="*/ 121920 w 252412"/>
                <a:gd name="connsiteY1" fmla="*/ 0 h 327660"/>
                <a:gd name="connsiteX2" fmla="*/ 40005 w 252412"/>
                <a:gd name="connsiteY2" fmla="*/ 20955 h 327660"/>
                <a:gd name="connsiteX3" fmla="*/ 7620 w 252412"/>
                <a:gd name="connsiteY3" fmla="*/ 97155 h 327660"/>
                <a:gd name="connsiteX4" fmla="*/ 93345 w 252412"/>
                <a:gd name="connsiteY4" fmla="*/ 97155 h 327660"/>
                <a:gd name="connsiteX5" fmla="*/ 126683 w 252412"/>
                <a:gd name="connsiteY5" fmla="*/ 49530 h 327660"/>
                <a:gd name="connsiteX6" fmla="*/ 161925 w 252412"/>
                <a:gd name="connsiteY6" fmla="*/ 95250 h 327660"/>
                <a:gd name="connsiteX7" fmla="*/ 161925 w 252412"/>
                <a:gd name="connsiteY7" fmla="*/ 120015 h 327660"/>
                <a:gd name="connsiteX8" fmla="*/ 0 w 252412"/>
                <a:gd name="connsiteY8" fmla="*/ 227648 h 327660"/>
                <a:gd name="connsiteX9" fmla="*/ 83820 w 252412"/>
                <a:gd name="connsiteY9" fmla="*/ 327660 h 327660"/>
                <a:gd name="connsiteX10" fmla="*/ 165735 w 252412"/>
                <a:gd name="connsiteY10" fmla="*/ 280035 h 327660"/>
                <a:gd name="connsiteX11" fmla="*/ 166687 w 252412"/>
                <a:gd name="connsiteY11" fmla="*/ 280035 h 327660"/>
                <a:gd name="connsiteX12" fmla="*/ 170498 w 252412"/>
                <a:gd name="connsiteY12" fmla="*/ 321945 h 327660"/>
                <a:gd name="connsiteX13" fmla="*/ 252412 w 252412"/>
                <a:gd name="connsiteY13" fmla="*/ 321945 h 327660"/>
                <a:gd name="connsiteX14" fmla="*/ 247650 w 252412"/>
                <a:gd name="connsiteY14" fmla="*/ 263843 h 327660"/>
                <a:gd name="connsiteX15" fmla="*/ 247650 w 252412"/>
                <a:gd name="connsiteY15" fmla="*/ 105728 h 327660"/>
                <a:gd name="connsiteX16" fmla="*/ 118110 w 252412"/>
                <a:gd name="connsiteY16" fmla="*/ 273368 h 327660"/>
                <a:gd name="connsiteX17" fmla="*/ 85725 w 252412"/>
                <a:gd name="connsiteY17" fmla="*/ 223838 h 327660"/>
                <a:gd name="connsiteX18" fmla="*/ 161925 w 252412"/>
                <a:gd name="connsiteY18" fmla="*/ 169545 h 327660"/>
                <a:gd name="connsiteX19" fmla="*/ 118110 w 252412"/>
                <a:gd name="connsiteY19" fmla="*/ 273368 h 32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2412" h="327660">
                  <a:moveTo>
                    <a:pt x="247650" y="105728"/>
                  </a:moveTo>
                  <a:cubicBezTo>
                    <a:pt x="247650" y="48578"/>
                    <a:pt x="233362" y="0"/>
                    <a:pt x="121920" y="0"/>
                  </a:cubicBezTo>
                  <a:cubicBezTo>
                    <a:pt x="88583" y="0"/>
                    <a:pt x="60008" y="5715"/>
                    <a:pt x="40005" y="20955"/>
                  </a:cubicBezTo>
                  <a:cubicBezTo>
                    <a:pt x="19050" y="35243"/>
                    <a:pt x="7620" y="60008"/>
                    <a:pt x="7620" y="97155"/>
                  </a:cubicBezTo>
                  <a:lnTo>
                    <a:pt x="93345" y="97155"/>
                  </a:lnTo>
                  <a:cubicBezTo>
                    <a:pt x="93345" y="72390"/>
                    <a:pt x="96202" y="49530"/>
                    <a:pt x="126683" y="49530"/>
                  </a:cubicBezTo>
                  <a:cubicBezTo>
                    <a:pt x="158115" y="49530"/>
                    <a:pt x="161925" y="68580"/>
                    <a:pt x="161925" y="95250"/>
                  </a:cubicBezTo>
                  <a:lnTo>
                    <a:pt x="161925" y="120015"/>
                  </a:lnTo>
                  <a:cubicBezTo>
                    <a:pt x="80010" y="119063"/>
                    <a:pt x="0" y="122873"/>
                    <a:pt x="0" y="227648"/>
                  </a:cubicBezTo>
                  <a:cubicBezTo>
                    <a:pt x="0" y="282893"/>
                    <a:pt x="22860" y="327660"/>
                    <a:pt x="83820" y="327660"/>
                  </a:cubicBezTo>
                  <a:cubicBezTo>
                    <a:pt x="121920" y="327660"/>
                    <a:pt x="147637" y="312420"/>
                    <a:pt x="165735" y="280035"/>
                  </a:cubicBezTo>
                  <a:lnTo>
                    <a:pt x="166687" y="280035"/>
                  </a:lnTo>
                  <a:lnTo>
                    <a:pt x="170498" y="321945"/>
                  </a:lnTo>
                  <a:lnTo>
                    <a:pt x="252412" y="321945"/>
                  </a:lnTo>
                  <a:cubicBezTo>
                    <a:pt x="250508" y="302895"/>
                    <a:pt x="247650" y="282893"/>
                    <a:pt x="247650" y="263843"/>
                  </a:cubicBezTo>
                  <a:lnTo>
                    <a:pt x="247650" y="105728"/>
                  </a:lnTo>
                  <a:close/>
                  <a:moveTo>
                    <a:pt x="118110" y="273368"/>
                  </a:moveTo>
                  <a:cubicBezTo>
                    <a:pt x="89535" y="273368"/>
                    <a:pt x="85725" y="245745"/>
                    <a:pt x="85725" y="223838"/>
                  </a:cubicBezTo>
                  <a:cubicBezTo>
                    <a:pt x="85725" y="167640"/>
                    <a:pt x="118110" y="171450"/>
                    <a:pt x="161925" y="169545"/>
                  </a:cubicBezTo>
                  <a:cubicBezTo>
                    <a:pt x="161925" y="202883"/>
                    <a:pt x="169545" y="273368"/>
                    <a:pt x="118110" y="273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8078405E-5925-4800-A111-8E563D53D146}"/>
                </a:ext>
              </a:extLst>
            </p:cNvPr>
            <p:cNvSpPr/>
            <p:nvPr/>
          </p:nvSpPr>
          <p:spPr>
            <a:xfrm>
              <a:off x="10976609" y="6036607"/>
              <a:ext cx="169545" cy="437217"/>
            </a:xfrm>
            <a:custGeom>
              <a:avLst/>
              <a:gdLst>
                <a:gd name="connsiteX0" fmla="*/ 40005 w 169545"/>
                <a:gd name="connsiteY0" fmla="*/ 121940 h 437217"/>
                <a:gd name="connsiteX1" fmla="*/ 0 w 169545"/>
                <a:gd name="connsiteY1" fmla="*/ 121940 h 437217"/>
                <a:gd name="connsiteX2" fmla="*/ 0 w 169545"/>
                <a:gd name="connsiteY2" fmla="*/ 179090 h 437217"/>
                <a:gd name="connsiteX3" fmla="*/ 40005 w 169545"/>
                <a:gd name="connsiteY3" fmla="*/ 179090 h 437217"/>
                <a:gd name="connsiteX4" fmla="*/ 40005 w 169545"/>
                <a:gd name="connsiteY4" fmla="*/ 437218 h 437217"/>
                <a:gd name="connsiteX5" fmla="*/ 127635 w 169545"/>
                <a:gd name="connsiteY5" fmla="*/ 437218 h 437217"/>
                <a:gd name="connsiteX6" fmla="*/ 127635 w 169545"/>
                <a:gd name="connsiteY6" fmla="*/ 179090 h 437217"/>
                <a:gd name="connsiteX7" fmla="*/ 169545 w 169545"/>
                <a:gd name="connsiteY7" fmla="*/ 179090 h 437217"/>
                <a:gd name="connsiteX8" fmla="*/ 169545 w 169545"/>
                <a:gd name="connsiteY8" fmla="*/ 121940 h 437217"/>
                <a:gd name="connsiteX9" fmla="*/ 127635 w 169545"/>
                <a:gd name="connsiteY9" fmla="*/ 121940 h 437217"/>
                <a:gd name="connsiteX10" fmla="*/ 127635 w 169545"/>
                <a:gd name="connsiteY10" fmla="*/ 99080 h 437217"/>
                <a:gd name="connsiteX11" fmla="*/ 169545 w 169545"/>
                <a:gd name="connsiteY11" fmla="*/ 71458 h 437217"/>
                <a:gd name="connsiteX12" fmla="*/ 169545 w 169545"/>
                <a:gd name="connsiteY12" fmla="*/ 973 h 437217"/>
                <a:gd name="connsiteX13" fmla="*/ 140018 w 169545"/>
                <a:gd name="connsiteY13" fmla="*/ 20 h 437217"/>
                <a:gd name="connsiteX14" fmla="*/ 40005 w 169545"/>
                <a:gd name="connsiteY14" fmla="*/ 121940 h 43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9545" h="437217">
                  <a:moveTo>
                    <a:pt x="40005" y="121940"/>
                  </a:moveTo>
                  <a:lnTo>
                    <a:pt x="0" y="121940"/>
                  </a:lnTo>
                  <a:lnTo>
                    <a:pt x="0" y="179090"/>
                  </a:lnTo>
                  <a:lnTo>
                    <a:pt x="40005" y="179090"/>
                  </a:lnTo>
                  <a:lnTo>
                    <a:pt x="40005" y="437218"/>
                  </a:lnTo>
                  <a:lnTo>
                    <a:pt x="127635" y="437218"/>
                  </a:lnTo>
                  <a:lnTo>
                    <a:pt x="127635" y="179090"/>
                  </a:lnTo>
                  <a:lnTo>
                    <a:pt x="169545" y="179090"/>
                  </a:lnTo>
                  <a:lnTo>
                    <a:pt x="169545" y="121940"/>
                  </a:lnTo>
                  <a:lnTo>
                    <a:pt x="127635" y="121940"/>
                  </a:lnTo>
                  <a:lnTo>
                    <a:pt x="127635" y="99080"/>
                  </a:lnTo>
                  <a:cubicBezTo>
                    <a:pt x="127635" y="75268"/>
                    <a:pt x="131445" y="70505"/>
                    <a:pt x="169545" y="71458"/>
                  </a:cubicBezTo>
                  <a:lnTo>
                    <a:pt x="169545" y="973"/>
                  </a:lnTo>
                  <a:cubicBezTo>
                    <a:pt x="159068" y="20"/>
                    <a:pt x="150495" y="20"/>
                    <a:pt x="140018" y="20"/>
                  </a:cubicBezTo>
                  <a:cubicBezTo>
                    <a:pt x="33338" y="-932"/>
                    <a:pt x="40005" y="31453"/>
                    <a:pt x="40005" y="121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3D96FE3-A940-4270-A792-77871DE8CF52}"/>
                </a:ext>
              </a:extLst>
            </p:cNvPr>
            <p:cNvSpPr/>
            <p:nvPr/>
          </p:nvSpPr>
          <p:spPr>
            <a:xfrm>
              <a:off x="11182350" y="6159500"/>
              <a:ext cx="87629" cy="314325"/>
            </a:xfrm>
            <a:custGeom>
              <a:avLst/>
              <a:gdLst>
                <a:gd name="connsiteX0" fmla="*/ 0 w 87629"/>
                <a:gd name="connsiteY0" fmla="*/ 0 h 314325"/>
                <a:gd name="connsiteX1" fmla="*/ 87630 w 87629"/>
                <a:gd name="connsiteY1" fmla="*/ 0 h 314325"/>
                <a:gd name="connsiteX2" fmla="*/ 87630 w 87629"/>
                <a:gd name="connsiteY2" fmla="*/ 314325 h 314325"/>
                <a:gd name="connsiteX3" fmla="*/ 0 w 87629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29" h="314325">
                  <a:moveTo>
                    <a:pt x="0" y="0"/>
                  </a:moveTo>
                  <a:lnTo>
                    <a:pt x="87630" y="0"/>
                  </a:lnTo>
                  <a:lnTo>
                    <a:pt x="87630" y="314325"/>
                  </a:lnTo>
                  <a:lnTo>
                    <a:pt x="0" y="3143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00FD2F5F-8C32-4F54-882B-960802EB9EAF}"/>
                </a:ext>
              </a:extLst>
            </p:cNvPr>
            <p:cNvSpPr/>
            <p:nvPr/>
          </p:nvSpPr>
          <p:spPr>
            <a:xfrm>
              <a:off x="11182350" y="6039485"/>
              <a:ext cx="87629" cy="69532"/>
            </a:xfrm>
            <a:custGeom>
              <a:avLst/>
              <a:gdLst>
                <a:gd name="connsiteX0" fmla="*/ 0 w 87629"/>
                <a:gd name="connsiteY0" fmla="*/ 0 h 69532"/>
                <a:gd name="connsiteX1" fmla="*/ 87630 w 87629"/>
                <a:gd name="connsiteY1" fmla="*/ 0 h 69532"/>
                <a:gd name="connsiteX2" fmla="*/ 87630 w 87629"/>
                <a:gd name="connsiteY2" fmla="*/ 69533 h 69532"/>
                <a:gd name="connsiteX3" fmla="*/ 0 w 87629"/>
                <a:gd name="connsiteY3" fmla="*/ 69533 h 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29" h="69532">
                  <a:moveTo>
                    <a:pt x="0" y="0"/>
                  </a:moveTo>
                  <a:lnTo>
                    <a:pt x="87630" y="0"/>
                  </a:lnTo>
                  <a:lnTo>
                    <a:pt x="87630" y="69533"/>
                  </a:lnTo>
                  <a:lnTo>
                    <a:pt x="0" y="69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5E7F6CA-C872-41E5-870F-DADEE51025E1}"/>
                </a:ext>
              </a:extLst>
            </p:cNvPr>
            <p:cNvSpPr/>
            <p:nvPr/>
          </p:nvSpPr>
          <p:spPr>
            <a:xfrm>
              <a:off x="11315700" y="6038532"/>
              <a:ext cx="270509" cy="435292"/>
            </a:xfrm>
            <a:custGeom>
              <a:avLst/>
              <a:gdLst>
                <a:gd name="connsiteX0" fmla="*/ 171450 w 270509"/>
                <a:gd name="connsiteY0" fmla="*/ 260985 h 435292"/>
                <a:gd name="connsiteX1" fmla="*/ 260032 w 270509"/>
                <a:gd name="connsiteY1" fmla="*/ 120968 h 435292"/>
                <a:gd name="connsiteX2" fmla="*/ 168593 w 270509"/>
                <a:gd name="connsiteY2" fmla="*/ 120968 h 435292"/>
                <a:gd name="connsiteX3" fmla="*/ 89535 w 270509"/>
                <a:gd name="connsiteY3" fmla="*/ 253365 h 435292"/>
                <a:gd name="connsiteX4" fmla="*/ 88582 w 270509"/>
                <a:gd name="connsiteY4" fmla="*/ 253365 h 435292"/>
                <a:gd name="connsiteX5" fmla="*/ 88582 w 270509"/>
                <a:gd name="connsiteY5" fmla="*/ 0 h 435292"/>
                <a:gd name="connsiteX6" fmla="*/ 0 w 270509"/>
                <a:gd name="connsiteY6" fmla="*/ 0 h 435292"/>
                <a:gd name="connsiteX7" fmla="*/ 0 w 270509"/>
                <a:gd name="connsiteY7" fmla="*/ 435293 h 435292"/>
                <a:gd name="connsiteX8" fmla="*/ 88582 w 270509"/>
                <a:gd name="connsiteY8" fmla="*/ 435293 h 435292"/>
                <a:gd name="connsiteX9" fmla="*/ 88582 w 270509"/>
                <a:gd name="connsiteY9" fmla="*/ 263843 h 435292"/>
                <a:gd name="connsiteX10" fmla="*/ 89535 w 270509"/>
                <a:gd name="connsiteY10" fmla="*/ 263843 h 435292"/>
                <a:gd name="connsiteX11" fmla="*/ 171450 w 270509"/>
                <a:gd name="connsiteY11" fmla="*/ 435293 h 435292"/>
                <a:gd name="connsiteX12" fmla="*/ 270510 w 270509"/>
                <a:gd name="connsiteY12" fmla="*/ 435293 h 43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509" h="435292">
                  <a:moveTo>
                    <a:pt x="171450" y="260985"/>
                  </a:moveTo>
                  <a:lnTo>
                    <a:pt x="260032" y="120968"/>
                  </a:lnTo>
                  <a:lnTo>
                    <a:pt x="168593" y="120968"/>
                  </a:lnTo>
                  <a:lnTo>
                    <a:pt x="89535" y="253365"/>
                  </a:lnTo>
                  <a:lnTo>
                    <a:pt x="88582" y="253365"/>
                  </a:lnTo>
                  <a:lnTo>
                    <a:pt x="88582" y="0"/>
                  </a:lnTo>
                  <a:lnTo>
                    <a:pt x="0" y="0"/>
                  </a:lnTo>
                  <a:lnTo>
                    <a:pt x="0" y="435293"/>
                  </a:lnTo>
                  <a:lnTo>
                    <a:pt x="88582" y="435293"/>
                  </a:lnTo>
                  <a:lnTo>
                    <a:pt x="88582" y="263843"/>
                  </a:lnTo>
                  <a:lnTo>
                    <a:pt x="89535" y="263843"/>
                  </a:lnTo>
                  <a:lnTo>
                    <a:pt x="171450" y="435293"/>
                  </a:lnTo>
                  <a:lnTo>
                    <a:pt x="270510" y="435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E4FEDC37-7174-4CB1-B685-A0CA4536E976}"/>
                </a:ext>
              </a:extLst>
            </p:cNvPr>
            <p:cNvSpPr/>
            <p:nvPr/>
          </p:nvSpPr>
          <p:spPr>
            <a:xfrm>
              <a:off x="8372475" y="5959475"/>
              <a:ext cx="960120" cy="700087"/>
            </a:xfrm>
            <a:custGeom>
              <a:avLst/>
              <a:gdLst>
                <a:gd name="connsiteX0" fmla="*/ 625793 w 960120"/>
                <a:gd name="connsiteY0" fmla="*/ 346710 h 700087"/>
                <a:gd name="connsiteX1" fmla="*/ 541973 w 960120"/>
                <a:gd name="connsiteY1" fmla="*/ 273368 h 700087"/>
                <a:gd name="connsiteX2" fmla="*/ 598170 w 960120"/>
                <a:gd name="connsiteY2" fmla="*/ 49530 h 700087"/>
                <a:gd name="connsiteX3" fmla="*/ 803910 w 960120"/>
                <a:gd name="connsiteY3" fmla="*/ 210503 h 700087"/>
                <a:gd name="connsiteX4" fmla="*/ 847725 w 960120"/>
                <a:gd name="connsiteY4" fmla="*/ 201930 h 700087"/>
                <a:gd name="connsiteX5" fmla="*/ 530543 w 960120"/>
                <a:gd name="connsiteY5" fmla="*/ 0 h 700087"/>
                <a:gd name="connsiteX6" fmla="*/ 259080 w 960120"/>
                <a:gd name="connsiteY6" fmla="*/ 129540 h 700087"/>
                <a:gd name="connsiteX7" fmla="*/ 0 w 960120"/>
                <a:gd name="connsiteY7" fmla="*/ 112395 h 700087"/>
                <a:gd name="connsiteX8" fmla="*/ 624840 w 960120"/>
                <a:gd name="connsiteY8" fmla="*/ 598170 h 700087"/>
                <a:gd name="connsiteX9" fmla="*/ 829628 w 960120"/>
                <a:gd name="connsiteY9" fmla="*/ 284798 h 700087"/>
                <a:gd name="connsiteX10" fmla="*/ 837248 w 960120"/>
                <a:gd name="connsiteY10" fmla="*/ 346710 h 700087"/>
                <a:gd name="connsiteX11" fmla="*/ 764858 w 960120"/>
                <a:gd name="connsiteY11" fmla="*/ 544830 h 700087"/>
                <a:gd name="connsiteX12" fmla="*/ 531495 w 960120"/>
                <a:gd name="connsiteY12" fmla="*/ 653415 h 700087"/>
                <a:gd name="connsiteX13" fmla="*/ 288608 w 960120"/>
                <a:gd name="connsiteY13" fmla="*/ 534353 h 700087"/>
                <a:gd name="connsiteX14" fmla="*/ 455295 w 960120"/>
                <a:gd name="connsiteY14" fmla="*/ 406718 h 700087"/>
                <a:gd name="connsiteX15" fmla="*/ 421005 w 960120"/>
                <a:gd name="connsiteY15" fmla="*/ 375285 h 700087"/>
                <a:gd name="connsiteX16" fmla="*/ 263843 w 960120"/>
                <a:gd name="connsiteY16" fmla="*/ 496253 h 700087"/>
                <a:gd name="connsiteX17" fmla="*/ 244793 w 960120"/>
                <a:gd name="connsiteY17" fmla="*/ 240983 h 700087"/>
                <a:gd name="connsiteX18" fmla="*/ 206693 w 960120"/>
                <a:gd name="connsiteY18" fmla="*/ 217170 h 700087"/>
                <a:gd name="connsiteX19" fmla="*/ 180975 w 960120"/>
                <a:gd name="connsiteY19" fmla="*/ 349568 h 700087"/>
                <a:gd name="connsiteX20" fmla="*/ 530543 w 960120"/>
                <a:gd name="connsiteY20" fmla="*/ 700088 h 700087"/>
                <a:gd name="connsiteX21" fmla="*/ 881063 w 960120"/>
                <a:gd name="connsiteY21" fmla="*/ 350520 h 700087"/>
                <a:gd name="connsiteX22" fmla="*/ 866775 w 960120"/>
                <a:gd name="connsiteY22" fmla="*/ 253365 h 700087"/>
                <a:gd name="connsiteX23" fmla="*/ 960120 w 960120"/>
                <a:gd name="connsiteY23" fmla="*/ 198120 h 700087"/>
                <a:gd name="connsiteX24" fmla="*/ 625793 w 960120"/>
                <a:gd name="connsiteY24" fmla="*/ 346710 h 700087"/>
                <a:gd name="connsiteX25" fmla="*/ 304800 w 960120"/>
                <a:gd name="connsiteY25" fmla="*/ 143828 h 700087"/>
                <a:gd name="connsiteX26" fmla="*/ 553403 w 960120"/>
                <a:gd name="connsiteY26" fmla="*/ 42863 h 700087"/>
                <a:gd name="connsiteX27" fmla="*/ 503873 w 960120"/>
                <a:gd name="connsiteY27" fmla="*/ 244793 h 700087"/>
                <a:gd name="connsiteX28" fmla="*/ 304800 w 960120"/>
                <a:gd name="connsiteY28" fmla="*/ 143828 h 70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0120" h="700087">
                  <a:moveTo>
                    <a:pt x="625793" y="346710"/>
                  </a:moveTo>
                  <a:cubicBezTo>
                    <a:pt x="598170" y="319088"/>
                    <a:pt x="569595" y="295275"/>
                    <a:pt x="541973" y="273368"/>
                  </a:cubicBezTo>
                  <a:cubicBezTo>
                    <a:pt x="570548" y="212408"/>
                    <a:pt x="591503" y="138113"/>
                    <a:pt x="598170" y="49530"/>
                  </a:cubicBezTo>
                  <a:cubicBezTo>
                    <a:pt x="598170" y="49530"/>
                    <a:pt x="738188" y="77153"/>
                    <a:pt x="803910" y="210503"/>
                  </a:cubicBezTo>
                  <a:cubicBezTo>
                    <a:pt x="818198" y="206693"/>
                    <a:pt x="832485" y="203835"/>
                    <a:pt x="847725" y="201930"/>
                  </a:cubicBezTo>
                  <a:cubicBezTo>
                    <a:pt x="792480" y="82868"/>
                    <a:pt x="671513" y="0"/>
                    <a:pt x="530543" y="0"/>
                  </a:cubicBezTo>
                  <a:cubicBezTo>
                    <a:pt x="421005" y="0"/>
                    <a:pt x="322898" y="50483"/>
                    <a:pt x="259080" y="129540"/>
                  </a:cubicBezTo>
                  <a:cubicBezTo>
                    <a:pt x="107633" y="89535"/>
                    <a:pt x="0" y="112395"/>
                    <a:pt x="0" y="112395"/>
                  </a:cubicBezTo>
                  <a:cubicBezTo>
                    <a:pt x="467678" y="207645"/>
                    <a:pt x="624840" y="598170"/>
                    <a:pt x="624840" y="598170"/>
                  </a:cubicBezTo>
                  <a:cubicBezTo>
                    <a:pt x="691515" y="441008"/>
                    <a:pt x="766763" y="343853"/>
                    <a:pt x="829628" y="284798"/>
                  </a:cubicBezTo>
                  <a:cubicBezTo>
                    <a:pt x="833438" y="303848"/>
                    <a:pt x="836295" y="324803"/>
                    <a:pt x="837248" y="346710"/>
                  </a:cubicBezTo>
                  <a:cubicBezTo>
                    <a:pt x="837248" y="346710"/>
                    <a:pt x="843915" y="457200"/>
                    <a:pt x="764858" y="544830"/>
                  </a:cubicBezTo>
                  <a:cubicBezTo>
                    <a:pt x="764858" y="544830"/>
                    <a:pt x="681990" y="655320"/>
                    <a:pt x="531495" y="653415"/>
                  </a:cubicBezTo>
                  <a:cubicBezTo>
                    <a:pt x="531495" y="653415"/>
                    <a:pt x="388620" y="661988"/>
                    <a:pt x="288608" y="534353"/>
                  </a:cubicBezTo>
                  <a:cubicBezTo>
                    <a:pt x="288608" y="534353"/>
                    <a:pt x="374333" y="499110"/>
                    <a:pt x="455295" y="406718"/>
                  </a:cubicBezTo>
                  <a:cubicBezTo>
                    <a:pt x="443865" y="396240"/>
                    <a:pt x="432435" y="385763"/>
                    <a:pt x="421005" y="375285"/>
                  </a:cubicBezTo>
                  <a:cubicBezTo>
                    <a:pt x="381953" y="420053"/>
                    <a:pt x="330518" y="462915"/>
                    <a:pt x="263843" y="496253"/>
                  </a:cubicBezTo>
                  <a:cubicBezTo>
                    <a:pt x="263843" y="496253"/>
                    <a:pt x="191453" y="381953"/>
                    <a:pt x="244793" y="240983"/>
                  </a:cubicBezTo>
                  <a:cubicBezTo>
                    <a:pt x="231458" y="232410"/>
                    <a:pt x="219075" y="224790"/>
                    <a:pt x="206693" y="217170"/>
                  </a:cubicBezTo>
                  <a:cubicBezTo>
                    <a:pt x="189548" y="258128"/>
                    <a:pt x="180975" y="302895"/>
                    <a:pt x="180975" y="349568"/>
                  </a:cubicBezTo>
                  <a:cubicBezTo>
                    <a:pt x="180975" y="542925"/>
                    <a:pt x="337185" y="700088"/>
                    <a:pt x="530543" y="700088"/>
                  </a:cubicBezTo>
                  <a:cubicBezTo>
                    <a:pt x="723900" y="700088"/>
                    <a:pt x="881063" y="542925"/>
                    <a:pt x="881063" y="350520"/>
                  </a:cubicBezTo>
                  <a:cubicBezTo>
                    <a:pt x="881063" y="316230"/>
                    <a:pt x="876300" y="283845"/>
                    <a:pt x="866775" y="253365"/>
                  </a:cubicBezTo>
                  <a:cubicBezTo>
                    <a:pt x="922020" y="209550"/>
                    <a:pt x="960120" y="198120"/>
                    <a:pt x="960120" y="198120"/>
                  </a:cubicBezTo>
                  <a:cubicBezTo>
                    <a:pt x="760095" y="210503"/>
                    <a:pt x="625793" y="346710"/>
                    <a:pt x="625793" y="346710"/>
                  </a:cubicBezTo>
                  <a:close/>
                  <a:moveTo>
                    <a:pt x="304800" y="143828"/>
                  </a:moveTo>
                  <a:cubicBezTo>
                    <a:pt x="349568" y="94298"/>
                    <a:pt x="428625" y="37148"/>
                    <a:pt x="553403" y="42863"/>
                  </a:cubicBezTo>
                  <a:cubicBezTo>
                    <a:pt x="553403" y="42863"/>
                    <a:pt x="552450" y="136208"/>
                    <a:pt x="503873" y="244793"/>
                  </a:cubicBezTo>
                  <a:cubicBezTo>
                    <a:pt x="434340" y="197168"/>
                    <a:pt x="366713" y="164783"/>
                    <a:pt x="304800" y="1438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831719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pal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3FAEE-CEBA-4515-B731-0F5E1BFF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1C66BE2-9EB4-4704-9A84-EFCFB1D3C3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1" y="1854199"/>
            <a:ext cx="3280178" cy="185959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A810BFE-71B1-4364-B8A9-6B40DBA5F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4" y="3850322"/>
            <a:ext cx="3280178" cy="1361441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7E28402F-4D55-4CE5-B57A-1C51A5DD74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5911" y="1854199"/>
            <a:ext cx="3280178" cy="185959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E095C1A4-43B2-4652-9335-5601BD6CE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1943" y="3850322"/>
            <a:ext cx="3280178" cy="1361441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C35786F6-5A61-4C73-B963-91B10CE170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21" y="1854199"/>
            <a:ext cx="3280178" cy="185959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96EC968D-15BA-408F-8756-A4E40FCB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1722" y="3850322"/>
            <a:ext cx="3280178" cy="1361441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881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palt med illustr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3FAEE-CEBA-4515-B731-0F5E1BFF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39D61F45-0B86-4743-859B-087B153FB31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92253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A810BFE-71B1-4364-B8A9-6B40DBA5F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4" y="3429000"/>
            <a:ext cx="3280178" cy="1361441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innehåll 16">
            <a:extLst>
              <a:ext uri="{FF2B5EF4-FFF2-40B4-BE49-F238E27FC236}">
                <a16:creationId xmlns:a16="http://schemas.microsoft.com/office/drawing/2014/main" id="{23AA5B4D-067F-4396-B3D8-BFAA5522422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556000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E095C1A4-43B2-4652-9335-5601BD6CE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1943" y="3429000"/>
            <a:ext cx="3280178" cy="1361441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12E9DA26-938D-4C54-A399-3FE0B3CA1BD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1811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96EC968D-15BA-408F-8756-A4E40FCB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1722" y="3429000"/>
            <a:ext cx="3280178" cy="1361441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8430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spal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3FAEE-CEBA-4515-B731-0F5E1BFF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1C66BE2-9EB4-4704-9A84-EFCFB1D3C3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3" y="1854199"/>
            <a:ext cx="2361983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A810BFE-71B1-4364-B8A9-6B40DBA5F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4" y="3429000"/>
            <a:ext cx="2361983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7E28402F-4D55-4CE5-B57A-1C51A5DD74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8081" y="1854199"/>
            <a:ext cx="2361983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E095C1A4-43B2-4652-9335-5601BD6CE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8082" y="3429000"/>
            <a:ext cx="2361983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C35786F6-5A61-4C73-B963-91B10CE170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3999" y="1854199"/>
            <a:ext cx="2361983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96EC968D-15BA-408F-8756-A4E40FCB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4000" y="3429000"/>
            <a:ext cx="2361983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bild 8">
            <a:extLst>
              <a:ext uri="{FF2B5EF4-FFF2-40B4-BE49-F238E27FC236}">
                <a16:creationId xmlns:a16="http://schemas.microsoft.com/office/drawing/2014/main" id="{587B1F16-8FDD-470C-BBA2-014468F3B2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29916" y="1854199"/>
            <a:ext cx="2361983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E933B9B2-C644-443E-B49D-22D838CC6D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29917" y="3429000"/>
            <a:ext cx="2361983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5567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spalt med illustr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3FAEE-CEBA-4515-B731-0F5E1BFF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B2E37D08-4DBD-4728-82CB-7AF3B9172E9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433155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A810BFE-71B1-4364-B8A9-6B40DBA5F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4" y="3429000"/>
            <a:ext cx="2361983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innehåll 18">
            <a:extLst>
              <a:ext uri="{FF2B5EF4-FFF2-40B4-BE49-F238E27FC236}">
                <a16:creationId xmlns:a16="http://schemas.microsoft.com/office/drawing/2014/main" id="{7088FE7F-EBFA-4716-B46E-48AA513AD4F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179073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E095C1A4-43B2-4652-9335-5601BD6CE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8082" y="3429000"/>
            <a:ext cx="2361983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för innehåll 19">
            <a:extLst>
              <a:ext uri="{FF2B5EF4-FFF2-40B4-BE49-F238E27FC236}">
                <a16:creationId xmlns:a16="http://schemas.microsoft.com/office/drawing/2014/main" id="{D54BD0E3-0DFF-4669-BC16-EB7B4A4F846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924991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96EC968D-15BA-408F-8756-A4E40FCB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4000" y="3429000"/>
            <a:ext cx="2361983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5C95C377-6F53-4734-95BA-C7AE51B8118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70908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E933B9B2-C644-443E-B49D-22D838CC6D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29917" y="3429000"/>
            <a:ext cx="2361983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41481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spal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3FAEE-CEBA-4515-B731-0F5E1BFF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1C66BE2-9EB4-4704-9A84-EFCFB1D3C3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3" y="1854199"/>
            <a:ext cx="1915160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A810BFE-71B1-4364-B8A9-6B40DBA5F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4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7E28402F-4D55-4CE5-B57A-1C51A5DD74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63307" y="1854199"/>
            <a:ext cx="1915160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E095C1A4-43B2-4652-9335-5601BD6CE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3308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C35786F6-5A61-4C73-B963-91B10CE170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4451" y="1854199"/>
            <a:ext cx="1915160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96EC968D-15BA-408F-8756-A4E40FCB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4452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bild 8">
            <a:extLst>
              <a:ext uri="{FF2B5EF4-FFF2-40B4-BE49-F238E27FC236}">
                <a16:creationId xmlns:a16="http://schemas.microsoft.com/office/drawing/2014/main" id="{587B1F16-8FDD-470C-BBA2-014468F3B2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05595" y="1854199"/>
            <a:ext cx="1915160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E933B9B2-C644-443E-B49D-22D838CC6D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5596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bild 8">
            <a:extLst>
              <a:ext uri="{FF2B5EF4-FFF2-40B4-BE49-F238E27FC236}">
                <a16:creationId xmlns:a16="http://schemas.microsoft.com/office/drawing/2014/main" id="{2C36EDFB-B2D6-495E-8238-6C952A1AA4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476739" y="1854199"/>
            <a:ext cx="1915160" cy="136144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06A1B1D3-CE00-4E2D-A65B-B26B6EDB44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76740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2364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&#10;&#10;Description automatically generated">
            <a:extLst>
              <a:ext uri="{FF2B5EF4-FFF2-40B4-BE49-F238E27FC236}">
                <a16:creationId xmlns:a16="http://schemas.microsoft.com/office/drawing/2014/main" id="{4CCB195A-C481-6240-90E6-3E71BAA12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759"/>
            <a:ext cx="12224509" cy="687375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223"/>
            <a:ext cx="9144000" cy="2387600"/>
          </a:xfr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93"/>
            <a:ext cx="9144000" cy="146508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371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spalt med illustr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93FAEE-CEBA-4515-B731-0F5E1BFF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06931C66-D462-4689-B7F0-E629E6C828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09744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A810BFE-71B1-4364-B8A9-6B40DBA5F7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4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1B59B21-0A3D-46F8-B037-A6E1C8F2C6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80888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E095C1A4-43B2-4652-9335-5601BD6CE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3308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innehåll 21">
            <a:extLst>
              <a:ext uri="{FF2B5EF4-FFF2-40B4-BE49-F238E27FC236}">
                <a16:creationId xmlns:a16="http://schemas.microsoft.com/office/drawing/2014/main" id="{452B35C3-3020-4226-BDD8-06C5E5FCEF4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552032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96EC968D-15BA-408F-8756-A4E40FCBA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34452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innehåll 22">
            <a:extLst>
              <a:ext uri="{FF2B5EF4-FFF2-40B4-BE49-F238E27FC236}">
                <a16:creationId xmlns:a16="http://schemas.microsoft.com/office/drawing/2014/main" id="{4B612D1E-4DE5-4A46-B95E-759FC21E26A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723176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E933B9B2-C644-443E-B49D-22D838CC6D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5596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innehåll 23">
            <a:extLst>
              <a:ext uri="{FF2B5EF4-FFF2-40B4-BE49-F238E27FC236}">
                <a16:creationId xmlns:a16="http://schemas.microsoft.com/office/drawing/2014/main" id="{3759F520-1F55-41B7-A25A-B051270004D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894320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06A1B1D3-CE00-4E2D-A65B-B26B6EDB44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76740" y="3429000"/>
            <a:ext cx="1915160" cy="178276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68617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E50D506-DCE2-4579-AE63-23E6E1EF9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551" y="1828800"/>
            <a:ext cx="5147243" cy="275158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5867058-E779-47BB-846E-90ED54964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319" y="4789487"/>
            <a:ext cx="5148262" cy="847725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 10">
            <a:extLst>
              <a:ext uri="{FF2B5EF4-FFF2-40B4-BE49-F238E27FC236}">
                <a16:creationId xmlns:a16="http://schemas.microsoft.com/office/drawing/2014/main" id="{3FD67509-0617-40A1-9915-C8C6DD8AC6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3870" y="1828800"/>
            <a:ext cx="5147243" cy="275158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BA9AB24C-8D13-4B2E-8490-D0EC44D1B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38" y="4789487"/>
            <a:ext cx="5148262" cy="847725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554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 med illustr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5CB10E15-CF4B-4447-9843-283BFCD89F7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834231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5867058-E779-47BB-846E-90ED54964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319" y="3429001"/>
            <a:ext cx="5148262" cy="176371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6793C1FF-2FDC-48A8-B493-92AC90D946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277769" y="1981200"/>
            <a:ext cx="1080000" cy="1080000"/>
          </a:xfrm>
          <a:custGeom>
            <a:avLst/>
            <a:gdLst>
              <a:gd name="connsiteX0" fmla="*/ 0 w 5147243"/>
              <a:gd name="connsiteY0" fmla="*/ 0 h 1323975"/>
              <a:gd name="connsiteX1" fmla="*/ 5147243 w 5147243"/>
              <a:gd name="connsiteY1" fmla="*/ 0 h 1323975"/>
              <a:gd name="connsiteX2" fmla="*/ 5147243 w 5147243"/>
              <a:gd name="connsiteY2" fmla="*/ 1323975 h 1323975"/>
              <a:gd name="connsiteX3" fmla="*/ 0 w 5147243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7243" h="1323975">
                <a:moveTo>
                  <a:pt x="0" y="0"/>
                </a:moveTo>
                <a:lnTo>
                  <a:pt x="5147243" y="0"/>
                </a:lnTo>
                <a:lnTo>
                  <a:pt x="5147243" y="1323975"/>
                </a:lnTo>
                <a:lnTo>
                  <a:pt x="0" y="13239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Klistra in din ikon här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BA9AB24C-8D13-4B2E-8490-D0EC44D1B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38" y="3429001"/>
            <a:ext cx="5148262" cy="176371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1278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365125"/>
            <a:ext cx="10607674" cy="8540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8237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2408302F-FE37-43C8-BF1D-BA662686D7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375021 w 12192000"/>
              <a:gd name="connsiteY0" fmla="*/ 6416413 h 6858000"/>
              <a:gd name="connsiteX1" fmla="*/ 11360511 w 12192000"/>
              <a:gd name="connsiteY1" fmla="*/ 6450795 h 6858000"/>
              <a:gd name="connsiteX2" fmla="*/ 11349786 w 12192000"/>
              <a:gd name="connsiteY2" fmla="*/ 6434392 h 6858000"/>
              <a:gd name="connsiteX3" fmla="*/ 11375021 w 12192000"/>
              <a:gd name="connsiteY3" fmla="*/ 6416413 h 6858000"/>
              <a:gd name="connsiteX4" fmla="*/ 11021427 w 12192000"/>
              <a:gd name="connsiteY4" fmla="*/ 6416413 h 6858000"/>
              <a:gd name="connsiteX5" fmla="*/ 11006917 w 12192000"/>
              <a:gd name="connsiteY5" fmla="*/ 6450795 h 6858000"/>
              <a:gd name="connsiteX6" fmla="*/ 10996192 w 12192000"/>
              <a:gd name="connsiteY6" fmla="*/ 6434392 h 6858000"/>
              <a:gd name="connsiteX7" fmla="*/ 11021427 w 12192000"/>
              <a:gd name="connsiteY7" fmla="*/ 6416413 h 6858000"/>
              <a:gd name="connsiteX8" fmla="*/ 11476588 w 12192000"/>
              <a:gd name="connsiteY8" fmla="*/ 6362475 h 6858000"/>
              <a:gd name="connsiteX9" fmla="*/ 11476588 w 12192000"/>
              <a:gd name="connsiteY9" fmla="*/ 6466566 h 6858000"/>
              <a:gd name="connsiteX10" fmla="*/ 11505607 w 12192000"/>
              <a:gd name="connsiteY10" fmla="*/ 6466566 h 6858000"/>
              <a:gd name="connsiteX11" fmla="*/ 11505607 w 12192000"/>
              <a:gd name="connsiteY11" fmla="*/ 6362475 h 6858000"/>
              <a:gd name="connsiteX12" fmla="*/ 10877592 w 12192000"/>
              <a:gd name="connsiteY12" fmla="*/ 6362475 h 6858000"/>
              <a:gd name="connsiteX13" fmla="*/ 10905034 w 12192000"/>
              <a:gd name="connsiteY13" fmla="*/ 6466566 h 6858000"/>
              <a:gd name="connsiteX14" fmla="*/ 10937208 w 12192000"/>
              <a:gd name="connsiteY14" fmla="*/ 6466566 h 6858000"/>
              <a:gd name="connsiteX15" fmla="*/ 10965912 w 12192000"/>
              <a:gd name="connsiteY15" fmla="*/ 6362475 h 6858000"/>
              <a:gd name="connsiteX16" fmla="*/ 10937523 w 12192000"/>
              <a:gd name="connsiteY16" fmla="*/ 6362475 h 6858000"/>
              <a:gd name="connsiteX17" fmla="*/ 10922067 w 12192000"/>
              <a:gd name="connsiteY17" fmla="*/ 6440385 h 6858000"/>
              <a:gd name="connsiteX18" fmla="*/ 10921752 w 12192000"/>
              <a:gd name="connsiteY18" fmla="*/ 6440385 h 6858000"/>
              <a:gd name="connsiteX19" fmla="*/ 10906927 w 12192000"/>
              <a:gd name="connsiteY19" fmla="*/ 6362475 h 6858000"/>
              <a:gd name="connsiteX20" fmla="*/ 11101230 w 12192000"/>
              <a:gd name="connsiteY20" fmla="*/ 6360583 h 6858000"/>
              <a:gd name="connsiteX21" fmla="*/ 11060225 w 12192000"/>
              <a:gd name="connsiteY21" fmla="*/ 6389918 h 6858000"/>
              <a:gd name="connsiteX22" fmla="*/ 11111324 w 12192000"/>
              <a:gd name="connsiteY22" fmla="*/ 6440386 h 6858000"/>
              <a:gd name="connsiteX23" fmla="*/ 11100599 w 12192000"/>
              <a:gd name="connsiteY23" fmla="*/ 6451111 h 6858000"/>
              <a:gd name="connsiteX24" fmla="*/ 11090190 w 12192000"/>
              <a:gd name="connsiteY24" fmla="*/ 6446064 h 6858000"/>
              <a:gd name="connsiteX25" fmla="*/ 11088613 w 12192000"/>
              <a:gd name="connsiteY25" fmla="*/ 6433447 h 6858000"/>
              <a:gd name="connsiteX26" fmla="*/ 11060225 w 12192000"/>
              <a:gd name="connsiteY26" fmla="*/ 6433447 h 6858000"/>
              <a:gd name="connsiteX27" fmla="*/ 11100915 w 12192000"/>
              <a:gd name="connsiteY27" fmla="*/ 6469090 h 6858000"/>
              <a:gd name="connsiteX28" fmla="*/ 11140028 w 12192000"/>
              <a:gd name="connsiteY28" fmla="*/ 6437232 h 6858000"/>
              <a:gd name="connsiteX29" fmla="*/ 11088613 w 12192000"/>
              <a:gd name="connsiteY29" fmla="*/ 6387710 h 6858000"/>
              <a:gd name="connsiteX30" fmla="*/ 11098391 w 12192000"/>
              <a:gd name="connsiteY30" fmla="*/ 6376670 h 6858000"/>
              <a:gd name="connsiteX31" fmla="*/ 11105962 w 12192000"/>
              <a:gd name="connsiteY31" fmla="*/ 6378878 h 6858000"/>
              <a:gd name="connsiteX32" fmla="*/ 11108800 w 12192000"/>
              <a:gd name="connsiteY32" fmla="*/ 6392441 h 6858000"/>
              <a:gd name="connsiteX33" fmla="*/ 11137189 w 12192000"/>
              <a:gd name="connsiteY33" fmla="*/ 6392441 h 6858000"/>
              <a:gd name="connsiteX34" fmla="*/ 11101230 w 12192000"/>
              <a:gd name="connsiteY34" fmla="*/ 6360583 h 6858000"/>
              <a:gd name="connsiteX35" fmla="*/ 11361773 w 12192000"/>
              <a:gd name="connsiteY35" fmla="*/ 6360267 h 6858000"/>
              <a:gd name="connsiteX36" fmla="*/ 11334646 w 12192000"/>
              <a:gd name="connsiteY36" fmla="*/ 6367206 h 6858000"/>
              <a:gd name="connsiteX37" fmla="*/ 11323921 w 12192000"/>
              <a:gd name="connsiteY37" fmla="*/ 6392441 h 6858000"/>
              <a:gd name="connsiteX38" fmla="*/ 11352310 w 12192000"/>
              <a:gd name="connsiteY38" fmla="*/ 6392441 h 6858000"/>
              <a:gd name="connsiteX39" fmla="*/ 11363350 w 12192000"/>
              <a:gd name="connsiteY39" fmla="*/ 6376669 h 6858000"/>
              <a:gd name="connsiteX40" fmla="*/ 11375021 w 12192000"/>
              <a:gd name="connsiteY40" fmla="*/ 6391810 h 6858000"/>
              <a:gd name="connsiteX41" fmla="*/ 11375021 w 12192000"/>
              <a:gd name="connsiteY41" fmla="*/ 6400011 h 6858000"/>
              <a:gd name="connsiteX42" fmla="*/ 11321398 w 12192000"/>
              <a:gd name="connsiteY42" fmla="*/ 6435654 h 6858000"/>
              <a:gd name="connsiteX43" fmla="*/ 11349156 w 12192000"/>
              <a:gd name="connsiteY43" fmla="*/ 6468774 h 6858000"/>
              <a:gd name="connsiteX44" fmla="*/ 11376282 w 12192000"/>
              <a:gd name="connsiteY44" fmla="*/ 6453003 h 6858000"/>
              <a:gd name="connsiteX45" fmla="*/ 11376598 w 12192000"/>
              <a:gd name="connsiteY45" fmla="*/ 6453003 h 6858000"/>
              <a:gd name="connsiteX46" fmla="*/ 11377859 w 12192000"/>
              <a:gd name="connsiteY46" fmla="*/ 6466881 h 6858000"/>
              <a:gd name="connsiteX47" fmla="*/ 11404986 w 12192000"/>
              <a:gd name="connsiteY47" fmla="*/ 6466881 h 6858000"/>
              <a:gd name="connsiteX48" fmla="*/ 11403409 w 12192000"/>
              <a:gd name="connsiteY48" fmla="*/ 6447640 h 6858000"/>
              <a:gd name="connsiteX49" fmla="*/ 11403409 w 12192000"/>
              <a:gd name="connsiteY49" fmla="*/ 6395279 h 6858000"/>
              <a:gd name="connsiteX50" fmla="*/ 11361773 w 12192000"/>
              <a:gd name="connsiteY50" fmla="*/ 6360267 h 6858000"/>
              <a:gd name="connsiteX51" fmla="*/ 11320136 w 12192000"/>
              <a:gd name="connsiteY51" fmla="*/ 6360267 h 6858000"/>
              <a:gd name="connsiteX52" fmla="*/ 11293325 w 12192000"/>
              <a:gd name="connsiteY52" fmla="*/ 6375723 h 6858000"/>
              <a:gd name="connsiteX53" fmla="*/ 11293010 w 12192000"/>
              <a:gd name="connsiteY53" fmla="*/ 6375723 h 6858000"/>
              <a:gd name="connsiteX54" fmla="*/ 11293010 w 12192000"/>
              <a:gd name="connsiteY54" fmla="*/ 6362475 h 6858000"/>
              <a:gd name="connsiteX55" fmla="*/ 11265252 w 12192000"/>
              <a:gd name="connsiteY55" fmla="*/ 6362475 h 6858000"/>
              <a:gd name="connsiteX56" fmla="*/ 11265252 w 12192000"/>
              <a:gd name="connsiteY56" fmla="*/ 6466566 h 6858000"/>
              <a:gd name="connsiteX57" fmla="*/ 11294271 w 12192000"/>
              <a:gd name="connsiteY57" fmla="*/ 6466566 h 6858000"/>
              <a:gd name="connsiteX58" fmla="*/ 11294271 w 12192000"/>
              <a:gd name="connsiteY58" fmla="*/ 6409789 h 6858000"/>
              <a:gd name="connsiteX59" fmla="*/ 11320136 w 12192000"/>
              <a:gd name="connsiteY59" fmla="*/ 6386132 h 6858000"/>
              <a:gd name="connsiteX60" fmla="*/ 11008179 w 12192000"/>
              <a:gd name="connsiteY60" fmla="*/ 6360267 h 6858000"/>
              <a:gd name="connsiteX61" fmla="*/ 10981052 w 12192000"/>
              <a:gd name="connsiteY61" fmla="*/ 6367206 h 6858000"/>
              <a:gd name="connsiteX62" fmla="*/ 10970327 w 12192000"/>
              <a:gd name="connsiteY62" fmla="*/ 6392441 h 6858000"/>
              <a:gd name="connsiteX63" fmla="*/ 10998716 w 12192000"/>
              <a:gd name="connsiteY63" fmla="*/ 6392441 h 6858000"/>
              <a:gd name="connsiteX64" fmla="*/ 11009756 w 12192000"/>
              <a:gd name="connsiteY64" fmla="*/ 6376669 h 6858000"/>
              <a:gd name="connsiteX65" fmla="*/ 11021427 w 12192000"/>
              <a:gd name="connsiteY65" fmla="*/ 6391810 h 6858000"/>
              <a:gd name="connsiteX66" fmla="*/ 11021427 w 12192000"/>
              <a:gd name="connsiteY66" fmla="*/ 6400011 h 6858000"/>
              <a:gd name="connsiteX67" fmla="*/ 10967804 w 12192000"/>
              <a:gd name="connsiteY67" fmla="*/ 6435654 h 6858000"/>
              <a:gd name="connsiteX68" fmla="*/ 10995562 w 12192000"/>
              <a:gd name="connsiteY68" fmla="*/ 6468774 h 6858000"/>
              <a:gd name="connsiteX69" fmla="*/ 11022688 w 12192000"/>
              <a:gd name="connsiteY69" fmla="*/ 6453003 h 6858000"/>
              <a:gd name="connsiteX70" fmla="*/ 11023004 w 12192000"/>
              <a:gd name="connsiteY70" fmla="*/ 6453003 h 6858000"/>
              <a:gd name="connsiteX71" fmla="*/ 11024265 w 12192000"/>
              <a:gd name="connsiteY71" fmla="*/ 6466881 h 6858000"/>
              <a:gd name="connsiteX72" fmla="*/ 11051392 w 12192000"/>
              <a:gd name="connsiteY72" fmla="*/ 6466881 h 6858000"/>
              <a:gd name="connsiteX73" fmla="*/ 11049815 w 12192000"/>
              <a:gd name="connsiteY73" fmla="*/ 6447640 h 6858000"/>
              <a:gd name="connsiteX74" fmla="*/ 11049815 w 12192000"/>
              <a:gd name="connsiteY74" fmla="*/ 6395279 h 6858000"/>
              <a:gd name="connsiteX75" fmla="*/ 11008179 w 12192000"/>
              <a:gd name="connsiteY75" fmla="*/ 6360267 h 6858000"/>
              <a:gd name="connsiteX76" fmla="*/ 11183872 w 12192000"/>
              <a:gd name="connsiteY76" fmla="*/ 6332825 h 6858000"/>
              <a:gd name="connsiteX77" fmla="*/ 11154853 w 12192000"/>
              <a:gd name="connsiteY77" fmla="*/ 6345758 h 6858000"/>
              <a:gd name="connsiteX78" fmla="*/ 11154853 w 12192000"/>
              <a:gd name="connsiteY78" fmla="*/ 6362475 h 6858000"/>
              <a:gd name="connsiteX79" fmla="*/ 11143182 w 12192000"/>
              <a:gd name="connsiteY79" fmla="*/ 6362475 h 6858000"/>
              <a:gd name="connsiteX80" fmla="*/ 11143182 w 12192000"/>
              <a:gd name="connsiteY80" fmla="*/ 6380454 h 6858000"/>
              <a:gd name="connsiteX81" fmla="*/ 11154853 w 12192000"/>
              <a:gd name="connsiteY81" fmla="*/ 6380454 h 6858000"/>
              <a:gd name="connsiteX82" fmla="*/ 11154853 w 12192000"/>
              <a:gd name="connsiteY82" fmla="*/ 6444486 h 6858000"/>
              <a:gd name="connsiteX83" fmla="*/ 11183241 w 12192000"/>
              <a:gd name="connsiteY83" fmla="*/ 6467512 h 6858000"/>
              <a:gd name="connsiteX84" fmla="*/ 11198382 w 12192000"/>
              <a:gd name="connsiteY84" fmla="*/ 6466566 h 6858000"/>
              <a:gd name="connsiteX85" fmla="*/ 11198382 w 12192000"/>
              <a:gd name="connsiteY85" fmla="*/ 6448587 h 6858000"/>
              <a:gd name="connsiteX86" fmla="*/ 11193335 w 12192000"/>
              <a:gd name="connsiteY86" fmla="*/ 6448902 h 6858000"/>
              <a:gd name="connsiteX87" fmla="*/ 11184188 w 12192000"/>
              <a:gd name="connsiteY87" fmla="*/ 6435970 h 6858000"/>
              <a:gd name="connsiteX88" fmla="*/ 11184188 w 12192000"/>
              <a:gd name="connsiteY88" fmla="*/ 6380139 h 6858000"/>
              <a:gd name="connsiteX89" fmla="*/ 11198697 w 12192000"/>
              <a:gd name="connsiteY89" fmla="*/ 6380139 h 6858000"/>
              <a:gd name="connsiteX90" fmla="*/ 11199013 w 12192000"/>
              <a:gd name="connsiteY90" fmla="*/ 6380139 h 6858000"/>
              <a:gd name="connsiteX91" fmla="*/ 11210368 w 12192000"/>
              <a:gd name="connsiteY91" fmla="*/ 6380139 h 6858000"/>
              <a:gd name="connsiteX92" fmla="*/ 11210368 w 12192000"/>
              <a:gd name="connsiteY92" fmla="*/ 6444486 h 6858000"/>
              <a:gd name="connsiteX93" fmla="*/ 11238756 w 12192000"/>
              <a:gd name="connsiteY93" fmla="*/ 6467512 h 6858000"/>
              <a:gd name="connsiteX94" fmla="*/ 11253897 w 12192000"/>
              <a:gd name="connsiteY94" fmla="*/ 6466566 h 6858000"/>
              <a:gd name="connsiteX95" fmla="*/ 11253897 w 12192000"/>
              <a:gd name="connsiteY95" fmla="*/ 6448587 h 6858000"/>
              <a:gd name="connsiteX96" fmla="*/ 11248850 w 12192000"/>
              <a:gd name="connsiteY96" fmla="*/ 6448902 h 6858000"/>
              <a:gd name="connsiteX97" fmla="*/ 11239703 w 12192000"/>
              <a:gd name="connsiteY97" fmla="*/ 6435970 h 6858000"/>
              <a:gd name="connsiteX98" fmla="*/ 11239703 w 12192000"/>
              <a:gd name="connsiteY98" fmla="*/ 6380139 h 6858000"/>
              <a:gd name="connsiteX99" fmla="*/ 11254843 w 12192000"/>
              <a:gd name="connsiteY99" fmla="*/ 6380139 h 6858000"/>
              <a:gd name="connsiteX100" fmla="*/ 11254843 w 12192000"/>
              <a:gd name="connsiteY100" fmla="*/ 6362475 h 6858000"/>
              <a:gd name="connsiteX101" fmla="*/ 11239703 w 12192000"/>
              <a:gd name="connsiteY101" fmla="*/ 6362475 h 6858000"/>
              <a:gd name="connsiteX102" fmla="*/ 11239703 w 12192000"/>
              <a:gd name="connsiteY102" fmla="*/ 6332825 h 6858000"/>
              <a:gd name="connsiteX103" fmla="*/ 11239072 w 12192000"/>
              <a:gd name="connsiteY103" fmla="*/ 6332825 h 6858000"/>
              <a:gd name="connsiteX104" fmla="*/ 11210053 w 12192000"/>
              <a:gd name="connsiteY104" fmla="*/ 6345758 h 6858000"/>
              <a:gd name="connsiteX105" fmla="*/ 11210053 w 12192000"/>
              <a:gd name="connsiteY105" fmla="*/ 6362475 h 6858000"/>
              <a:gd name="connsiteX106" fmla="*/ 11198697 w 12192000"/>
              <a:gd name="connsiteY106" fmla="*/ 6362475 h 6858000"/>
              <a:gd name="connsiteX107" fmla="*/ 11198382 w 12192000"/>
              <a:gd name="connsiteY107" fmla="*/ 6362475 h 6858000"/>
              <a:gd name="connsiteX108" fmla="*/ 11183872 w 12192000"/>
              <a:gd name="connsiteY108" fmla="*/ 6362475 h 6858000"/>
              <a:gd name="connsiteX109" fmla="*/ 11476588 w 12192000"/>
              <a:gd name="connsiteY109" fmla="*/ 6322731 h 6858000"/>
              <a:gd name="connsiteX110" fmla="*/ 11476588 w 12192000"/>
              <a:gd name="connsiteY110" fmla="*/ 6345757 h 6858000"/>
              <a:gd name="connsiteX111" fmla="*/ 11505607 w 12192000"/>
              <a:gd name="connsiteY111" fmla="*/ 6345757 h 6858000"/>
              <a:gd name="connsiteX112" fmla="*/ 11505607 w 12192000"/>
              <a:gd name="connsiteY112" fmla="*/ 6322731 h 6858000"/>
              <a:gd name="connsiteX113" fmla="*/ 11520748 w 12192000"/>
              <a:gd name="connsiteY113" fmla="*/ 6322416 h 6858000"/>
              <a:gd name="connsiteX114" fmla="*/ 11520748 w 12192000"/>
              <a:gd name="connsiteY114" fmla="*/ 6466566 h 6858000"/>
              <a:gd name="connsiteX115" fmla="*/ 11550083 w 12192000"/>
              <a:gd name="connsiteY115" fmla="*/ 6466566 h 6858000"/>
              <a:gd name="connsiteX116" fmla="*/ 11550083 w 12192000"/>
              <a:gd name="connsiteY116" fmla="*/ 6409789 h 6858000"/>
              <a:gd name="connsiteX117" fmla="*/ 11550398 w 12192000"/>
              <a:gd name="connsiteY117" fmla="*/ 6409789 h 6858000"/>
              <a:gd name="connsiteX118" fmla="*/ 11577525 w 12192000"/>
              <a:gd name="connsiteY118" fmla="*/ 6466566 h 6858000"/>
              <a:gd name="connsiteX119" fmla="*/ 11610329 w 12192000"/>
              <a:gd name="connsiteY119" fmla="*/ 6466566 h 6858000"/>
              <a:gd name="connsiteX120" fmla="*/ 11577525 w 12192000"/>
              <a:gd name="connsiteY120" fmla="*/ 6408843 h 6858000"/>
              <a:gd name="connsiteX121" fmla="*/ 11606860 w 12192000"/>
              <a:gd name="connsiteY121" fmla="*/ 6362475 h 6858000"/>
              <a:gd name="connsiteX122" fmla="*/ 11576579 w 12192000"/>
              <a:gd name="connsiteY122" fmla="*/ 6362475 h 6858000"/>
              <a:gd name="connsiteX123" fmla="*/ 11550398 w 12192000"/>
              <a:gd name="connsiteY123" fmla="*/ 6406320 h 6858000"/>
              <a:gd name="connsiteX124" fmla="*/ 11550083 w 12192000"/>
              <a:gd name="connsiteY124" fmla="*/ 6406320 h 6858000"/>
              <a:gd name="connsiteX125" fmla="*/ 11550083 w 12192000"/>
              <a:gd name="connsiteY125" fmla="*/ 6322416 h 6858000"/>
              <a:gd name="connsiteX126" fmla="*/ 11017642 w 12192000"/>
              <a:gd name="connsiteY126" fmla="*/ 6322416 h 6858000"/>
              <a:gd name="connsiteX127" fmla="*/ 11017642 w 12192000"/>
              <a:gd name="connsiteY127" fmla="*/ 6344811 h 6858000"/>
              <a:gd name="connsiteX128" fmla="*/ 11040668 w 12192000"/>
              <a:gd name="connsiteY128" fmla="*/ 6344811 h 6858000"/>
              <a:gd name="connsiteX129" fmla="*/ 11040668 w 12192000"/>
              <a:gd name="connsiteY129" fmla="*/ 6322416 h 6858000"/>
              <a:gd name="connsiteX130" fmla="*/ 10981052 w 12192000"/>
              <a:gd name="connsiteY130" fmla="*/ 6322416 h 6858000"/>
              <a:gd name="connsiteX131" fmla="*/ 10981052 w 12192000"/>
              <a:gd name="connsiteY131" fmla="*/ 6344811 h 6858000"/>
              <a:gd name="connsiteX132" fmla="*/ 11004078 w 12192000"/>
              <a:gd name="connsiteY132" fmla="*/ 6344811 h 6858000"/>
              <a:gd name="connsiteX133" fmla="*/ 11004078 w 12192000"/>
              <a:gd name="connsiteY133" fmla="*/ 6322416 h 6858000"/>
              <a:gd name="connsiteX134" fmla="*/ 11454824 w 12192000"/>
              <a:gd name="connsiteY134" fmla="*/ 6321785 h 6858000"/>
              <a:gd name="connsiteX135" fmla="*/ 11421704 w 12192000"/>
              <a:gd name="connsiteY135" fmla="*/ 6362159 h 6858000"/>
              <a:gd name="connsiteX136" fmla="*/ 11408456 w 12192000"/>
              <a:gd name="connsiteY136" fmla="*/ 6362159 h 6858000"/>
              <a:gd name="connsiteX137" fmla="*/ 11408456 w 12192000"/>
              <a:gd name="connsiteY137" fmla="*/ 6381085 h 6858000"/>
              <a:gd name="connsiteX138" fmla="*/ 11421704 w 12192000"/>
              <a:gd name="connsiteY138" fmla="*/ 6381085 h 6858000"/>
              <a:gd name="connsiteX139" fmla="*/ 11421704 w 12192000"/>
              <a:gd name="connsiteY139" fmla="*/ 6466566 h 6858000"/>
              <a:gd name="connsiteX140" fmla="*/ 11450723 w 12192000"/>
              <a:gd name="connsiteY140" fmla="*/ 6466566 h 6858000"/>
              <a:gd name="connsiteX141" fmla="*/ 11450723 w 12192000"/>
              <a:gd name="connsiteY141" fmla="*/ 6381085 h 6858000"/>
              <a:gd name="connsiteX142" fmla="*/ 11464602 w 12192000"/>
              <a:gd name="connsiteY142" fmla="*/ 6381085 h 6858000"/>
              <a:gd name="connsiteX143" fmla="*/ 11464602 w 12192000"/>
              <a:gd name="connsiteY143" fmla="*/ 6362159 h 6858000"/>
              <a:gd name="connsiteX144" fmla="*/ 11450723 w 12192000"/>
              <a:gd name="connsiteY144" fmla="*/ 6362159 h 6858000"/>
              <a:gd name="connsiteX145" fmla="*/ 11450723 w 12192000"/>
              <a:gd name="connsiteY145" fmla="*/ 6354589 h 6858000"/>
              <a:gd name="connsiteX146" fmla="*/ 11464602 w 12192000"/>
              <a:gd name="connsiteY146" fmla="*/ 6345442 h 6858000"/>
              <a:gd name="connsiteX147" fmla="*/ 11464602 w 12192000"/>
              <a:gd name="connsiteY147" fmla="*/ 6322100 h 6858000"/>
              <a:gd name="connsiteX148" fmla="*/ 11454824 w 12192000"/>
              <a:gd name="connsiteY148" fmla="*/ 6321785 h 6858000"/>
              <a:gd name="connsiteX149" fmla="*/ 10729342 w 12192000"/>
              <a:gd name="connsiteY149" fmla="*/ 6310430 h 6858000"/>
              <a:gd name="connsiteX150" fmla="*/ 10712940 w 12192000"/>
              <a:gd name="connsiteY150" fmla="*/ 6377301 h 6858000"/>
              <a:gd name="connsiteX151" fmla="*/ 10647016 w 12192000"/>
              <a:gd name="connsiteY151" fmla="*/ 6343865 h 6858000"/>
              <a:gd name="connsiteX152" fmla="*/ 10729342 w 12192000"/>
              <a:gd name="connsiteY152" fmla="*/ 6310430 h 6858000"/>
              <a:gd name="connsiteX153" fmla="*/ 10721772 w 12192000"/>
              <a:gd name="connsiteY153" fmla="*/ 6296236 h 6858000"/>
              <a:gd name="connsiteX154" fmla="*/ 10631875 w 12192000"/>
              <a:gd name="connsiteY154" fmla="*/ 6339134 h 6858000"/>
              <a:gd name="connsiteX155" fmla="*/ 10546079 w 12192000"/>
              <a:gd name="connsiteY155" fmla="*/ 6333456 h 6858000"/>
              <a:gd name="connsiteX156" fmla="*/ 10752999 w 12192000"/>
              <a:gd name="connsiteY156" fmla="*/ 6494324 h 6858000"/>
              <a:gd name="connsiteX157" fmla="*/ 10820816 w 12192000"/>
              <a:gd name="connsiteY157" fmla="*/ 6390549 h 6858000"/>
              <a:gd name="connsiteX158" fmla="*/ 10823339 w 12192000"/>
              <a:gd name="connsiteY158" fmla="*/ 6411051 h 6858000"/>
              <a:gd name="connsiteX159" fmla="*/ 10799367 w 12192000"/>
              <a:gd name="connsiteY159" fmla="*/ 6476660 h 6858000"/>
              <a:gd name="connsiteX160" fmla="*/ 10722087 w 12192000"/>
              <a:gd name="connsiteY160" fmla="*/ 6512619 h 6858000"/>
              <a:gd name="connsiteX161" fmla="*/ 10641653 w 12192000"/>
              <a:gd name="connsiteY161" fmla="*/ 6473191 h 6858000"/>
              <a:gd name="connsiteX162" fmla="*/ 10696853 w 12192000"/>
              <a:gd name="connsiteY162" fmla="*/ 6430923 h 6858000"/>
              <a:gd name="connsiteX163" fmla="*/ 10685498 w 12192000"/>
              <a:gd name="connsiteY163" fmla="*/ 6420514 h 6858000"/>
              <a:gd name="connsiteX164" fmla="*/ 10633452 w 12192000"/>
              <a:gd name="connsiteY164" fmla="*/ 6460573 h 6858000"/>
              <a:gd name="connsiteX165" fmla="*/ 10627144 w 12192000"/>
              <a:gd name="connsiteY165" fmla="*/ 6376039 h 6858000"/>
              <a:gd name="connsiteX166" fmla="*/ 10614527 w 12192000"/>
              <a:gd name="connsiteY166" fmla="*/ 6368153 h 6858000"/>
              <a:gd name="connsiteX167" fmla="*/ 10606010 w 12192000"/>
              <a:gd name="connsiteY167" fmla="*/ 6411998 h 6858000"/>
              <a:gd name="connsiteX168" fmla="*/ 10721772 w 12192000"/>
              <a:gd name="connsiteY168" fmla="*/ 6528075 h 6858000"/>
              <a:gd name="connsiteX169" fmla="*/ 10837849 w 12192000"/>
              <a:gd name="connsiteY169" fmla="*/ 6412313 h 6858000"/>
              <a:gd name="connsiteX170" fmla="*/ 10833118 w 12192000"/>
              <a:gd name="connsiteY170" fmla="*/ 6380140 h 6858000"/>
              <a:gd name="connsiteX171" fmla="*/ 10864029 w 12192000"/>
              <a:gd name="connsiteY171" fmla="*/ 6361845 h 6858000"/>
              <a:gd name="connsiteX172" fmla="*/ 10753315 w 12192000"/>
              <a:gd name="connsiteY172" fmla="*/ 6411051 h 6858000"/>
              <a:gd name="connsiteX173" fmla="*/ 10725557 w 12192000"/>
              <a:gd name="connsiteY173" fmla="*/ 6386764 h 6858000"/>
              <a:gd name="connsiteX174" fmla="*/ 10744167 w 12192000"/>
              <a:gd name="connsiteY174" fmla="*/ 6312638 h 6858000"/>
              <a:gd name="connsiteX175" fmla="*/ 10812299 w 12192000"/>
              <a:gd name="connsiteY175" fmla="*/ 6365945 h 6858000"/>
              <a:gd name="connsiteX176" fmla="*/ 10826809 w 12192000"/>
              <a:gd name="connsiteY176" fmla="*/ 6363107 h 6858000"/>
              <a:gd name="connsiteX177" fmla="*/ 10721772 w 12192000"/>
              <a:gd name="connsiteY177" fmla="*/ 6296236 h 6858000"/>
              <a:gd name="connsiteX178" fmla="*/ 0 w 12192000"/>
              <a:gd name="connsiteY178" fmla="*/ 0 h 6858000"/>
              <a:gd name="connsiteX179" fmla="*/ 12192000 w 12192000"/>
              <a:gd name="connsiteY179" fmla="*/ 0 h 6858000"/>
              <a:gd name="connsiteX180" fmla="*/ 12192000 w 12192000"/>
              <a:gd name="connsiteY180" fmla="*/ 6858000 h 6858000"/>
              <a:gd name="connsiteX181" fmla="*/ 0 w 12192000"/>
              <a:gd name="connsiteY1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2192000" h="6858000">
                <a:moveTo>
                  <a:pt x="11375021" y="6416413"/>
                </a:moveTo>
                <a:cubicBezTo>
                  <a:pt x="11375021" y="6427453"/>
                  <a:pt x="11377544" y="6450795"/>
                  <a:pt x="11360511" y="6450795"/>
                </a:cubicBezTo>
                <a:cubicBezTo>
                  <a:pt x="11351048" y="6450795"/>
                  <a:pt x="11349786" y="6441647"/>
                  <a:pt x="11349786" y="6434392"/>
                </a:cubicBezTo>
                <a:cubicBezTo>
                  <a:pt x="11349786" y="6415782"/>
                  <a:pt x="11360511" y="6417044"/>
                  <a:pt x="11375021" y="6416413"/>
                </a:cubicBezTo>
                <a:close/>
                <a:moveTo>
                  <a:pt x="11021427" y="6416413"/>
                </a:moveTo>
                <a:cubicBezTo>
                  <a:pt x="11021427" y="6427453"/>
                  <a:pt x="11023950" y="6450795"/>
                  <a:pt x="11006917" y="6450795"/>
                </a:cubicBezTo>
                <a:cubicBezTo>
                  <a:pt x="10997454" y="6450795"/>
                  <a:pt x="10996192" y="6441647"/>
                  <a:pt x="10996192" y="6434392"/>
                </a:cubicBezTo>
                <a:cubicBezTo>
                  <a:pt x="10996192" y="6415782"/>
                  <a:pt x="11006917" y="6417044"/>
                  <a:pt x="11021427" y="6416413"/>
                </a:cubicBezTo>
                <a:close/>
                <a:moveTo>
                  <a:pt x="11476588" y="6362475"/>
                </a:moveTo>
                <a:lnTo>
                  <a:pt x="11476588" y="6466566"/>
                </a:lnTo>
                <a:lnTo>
                  <a:pt x="11505607" y="6466566"/>
                </a:lnTo>
                <a:lnTo>
                  <a:pt x="11505607" y="6362475"/>
                </a:lnTo>
                <a:close/>
                <a:moveTo>
                  <a:pt x="10877592" y="6362475"/>
                </a:moveTo>
                <a:lnTo>
                  <a:pt x="10905034" y="6466566"/>
                </a:lnTo>
                <a:lnTo>
                  <a:pt x="10937208" y="6466566"/>
                </a:lnTo>
                <a:lnTo>
                  <a:pt x="10965912" y="6362475"/>
                </a:lnTo>
                <a:lnTo>
                  <a:pt x="10937523" y="6362475"/>
                </a:lnTo>
                <a:lnTo>
                  <a:pt x="10922067" y="6440385"/>
                </a:lnTo>
                <a:lnTo>
                  <a:pt x="10921752" y="6440385"/>
                </a:lnTo>
                <a:lnTo>
                  <a:pt x="10906927" y="6362475"/>
                </a:lnTo>
                <a:close/>
                <a:moveTo>
                  <a:pt x="11101230" y="6360583"/>
                </a:moveTo>
                <a:cubicBezTo>
                  <a:pt x="11082305" y="6360583"/>
                  <a:pt x="11060225" y="6367522"/>
                  <a:pt x="11060225" y="6389918"/>
                </a:cubicBezTo>
                <a:cubicBezTo>
                  <a:pt x="11060225" y="6423038"/>
                  <a:pt x="11111324" y="6418306"/>
                  <a:pt x="11111324" y="6440386"/>
                </a:cubicBezTo>
                <a:cubicBezTo>
                  <a:pt x="11111324" y="6447325"/>
                  <a:pt x="11106277" y="6451111"/>
                  <a:pt x="11100599" y="6451111"/>
                </a:cubicBezTo>
                <a:cubicBezTo>
                  <a:pt x="11094922" y="6451111"/>
                  <a:pt x="11091767" y="6449533"/>
                  <a:pt x="11090190" y="6446064"/>
                </a:cubicBezTo>
                <a:cubicBezTo>
                  <a:pt x="11088613" y="6442909"/>
                  <a:pt x="11088613" y="6438178"/>
                  <a:pt x="11088613" y="6433447"/>
                </a:cubicBezTo>
                <a:lnTo>
                  <a:pt x="11060225" y="6433447"/>
                </a:lnTo>
                <a:cubicBezTo>
                  <a:pt x="11058648" y="6462466"/>
                  <a:pt x="11075365" y="6469090"/>
                  <a:pt x="11100915" y="6469090"/>
                </a:cubicBezTo>
                <a:cubicBezTo>
                  <a:pt x="11125203" y="6469090"/>
                  <a:pt x="11140028" y="6455527"/>
                  <a:pt x="11140028" y="6437232"/>
                </a:cubicBezTo>
                <a:cubicBezTo>
                  <a:pt x="11139712" y="6403481"/>
                  <a:pt x="11088613" y="6404112"/>
                  <a:pt x="11088613" y="6387710"/>
                </a:cubicBezTo>
                <a:cubicBezTo>
                  <a:pt x="11088613" y="6380770"/>
                  <a:pt x="11092083" y="6376670"/>
                  <a:pt x="11098391" y="6376670"/>
                </a:cubicBezTo>
                <a:cubicBezTo>
                  <a:pt x="11101546" y="6376670"/>
                  <a:pt x="11104069" y="6376985"/>
                  <a:pt x="11105962" y="6378878"/>
                </a:cubicBezTo>
                <a:cubicBezTo>
                  <a:pt x="11108170" y="6380770"/>
                  <a:pt x="11108800" y="6385186"/>
                  <a:pt x="11108800" y="6392441"/>
                </a:cubicBezTo>
                <a:lnTo>
                  <a:pt x="11137189" y="6392441"/>
                </a:lnTo>
                <a:cubicBezTo>
                  <a:pt x="11138766" y="6370046"/>
                  <a:pt x="11120787" y="6360583"/>
                  <a:pt x="11101230" y="6360583"/>
                </a:cubicBezTo>
                <a:close/>
                <a:moveTo>
                  <a:pt x="11361773" y="6360267"/>
                </a:moveTo>
                <a:cubicBezTo>
                  <a:pt x="11350733" y="6360267"/>
                  <a:pt x="11341270" y="6362160"/>
                  <a:pt x="11334646" y="6367206"/>
                </a:cubicBezTo>
                <a:cubicBezTo>
                  <a:pt x="11327707" y="6371938"/>
                  <a:pt x="11323921" y="6380139"/>
                  <a:pt x="11323921" y="6392441"/>
                </a:cubicBezTo>
                <a:lnTo>
                  <a:pt x="11352310" y="6392441"/>
                </a:lnTo>
                <a:cubicBezTo>
                  <a:pt x="11352310" y="6384239"/>
                  <a:pt x="11353256" y="6376669"/>
                  <a:pt x="11363350" y="6376669"/>
                </a:cubicBezTo>
                <a:cubicBezTo>
                  <a:pt x="11373759" y="6376669"/>
                  <a:pt x="11375021" y="6382978"/>
                  <a:pt x="11375021" y="6391810"/>
                </a:cubicBezTo>
                <a:lnTo>
                  <a:pt x="11375021" y="6400011"/>
                </a:lnTo>
                <a:cubicBezTo>
                  <a:pt x="11347894" y="6399695"/>
                  <a:pt x="11321398" y="6400957"/>
                  <a:pt x="11321398" y="6435654"/>
                </a:cubicBezTo>
                <a:cubicBezTo>
                  <a:pt x="11321398" y="6453949"/>
                  <a:pt x="11328968" y="6468774"/>
                  <a:pt x="11349156" y="6468774"/>
                </a:cubicBezTo>
                <a:cubicBezTo>
                  <a:pt x="11361773" y="6468774"/>
                  <a:pt x="11370289" y="6463727"/>
                  <a:pt x="11376282" y="6453003"/>
                </a:cubicBezTo>
                <a:lnTo>
                  <a:pt x="11376598" y="6453003"/>
                </a:lnTo>
                <a:lnTo>
                  <a:pt x="11377859" y="6466881"/>
                </a:lnTo>
                <a:lnTo>
                  <a:pt x="11404986" y="6466881"/>
                </a:lnTo>
                <a:cubicBezTo>
                  <a:pt x="11404355" y="6460573"/>
                  <a:pt x="11403409" y="6453949"/>
                  <a:pt x="11403409" y="6447640"/>
                </a:cubicBezTo>
                <a:lnTo>
                  <a:pt x="11403409" y="6395279"/>
                </a:lnTo>
                <a:cubicBezTo>
                  <a:pt x="11403409" y="6376354"/>
                  <a:pt x="11398678" y="6360267"/>
                  <a:pt x="11361773" y="6360267"/>
                </a:cubicBezTo>
                <a:close/>
                <a:moveTo>
                  <a:pt x="11320136" y="6360267"/>
                </a:moveTo>
                <a:cubicBezTo>
                  <a:pt x="11308465" y="6360267"/>
                  <a:pt x="11298687" y="6363737"/>
                  <a:pt x="11293325" y="6375723"/>
                </a:cubicBezTo>
                <a:lnTo>
                  <a:pt x="11293010" y="6375723"/>
                </a:lnTo>
                <a:lnTo>
                  <a:pt x="11293010" y="6362475"/>
                </a:lnTo>
                <a:lnTo>
                  <a:pt x="11265252" y="6362475"/>
                </a:lnTo>
                <a:lnTo>
                  <a:pt x="11265252" y="6466566"/>
                </a:lnTo>
                <a:lnTo>
                  <a:pt x="11294271" y="6466566"/>
                </a:lnTo>
                <a:lnTo>
                  <a:pt x="11294271" y="6409789"/>
                </a:lnTo>
                <a:cubicBezTo>
                  <a:pt x="11294271" y="6399380"/>
                  <a:pt x="11294587" y="6384555"/>
                  <a:pt x="11320136" y="6386132"/>
                </a:cubicBezTo>
                <a:close/>
                <a:moveTo>
                  <a:pt x="11008179" y="6360267"/>
                </a:moveTo>
                <a:cubicBezTo>
                  <a:pt x="10997139" y="6360267"/>
                  <a:pt x="10987676" y="6362160"/>
                  <a:pt x="10981052" y="6367206"/>
                </a:cubicBezTo>
                <a:cubicBezTo>
                  <a:pt x="10974113" y="6371938"/>
                  <a:pt x="10970327" y="6380139"/>
                  <a:pt x="10970327" y="6392441"/>
                </a:cubicBezTo>
                <a:lnTo>
                  <a:pt x="10998716" y="6392441"/>
                </a:lnTo>
                <a:cubicBezTo>
                  <a:pt x="10998716" y="6384239"/>
                  <a:pt x="10999662" y="6376669"/>
                  <a:pt x="11009756" y="6376669"/>
                </a:cubicBezTo>
                <a:cubicBezTo>
                  <a:pt x="11020165" y="6376669"/>
                  <a:pt x="11021427" y="6382978"/>
                  <a:pt x="11021427" y="6391810"/>
                </a:cubicBezTo>
                <a:lnTo>
                  <a:pt x="11021427" y="6400011"/>
                </a:lnTo>
                <a:cubicBezTo>
                  <a:pt x="10994300" y="6399695"/>
                  <a:pt x="10967804" y="6400957"/>
                  <a:pt x="10967804" y="6435654"/>
                </a:cubicBezTo>
                <a:cubicBezTo>
                  <a:pt x="10967804" y="6453949"/>
                  <a:pt x="10975374" y="6468774"/>
                  <a:pt x="10995562" y="6468774"/>
                </a:cubicBezTo>
                <a:cubicBezTo>
                  <a:pt x="11008179" y="6468774"/>
                  <a:pt x="11016695" y="6463727"/>
                  <a:pt x="11022688" y="6453003"/>
                </a:cubicBezTo>
                <a:lnTo>
                  <a:pt x="11023004" y="6453003"/>
                </a:lnTo>
                <a:lnTo>
                  <a:pt x="11024265" y="6466881"/>
                </a:lnTo>
                <a:lnTo>
                  <a:pt x="11051392" y="6466881"/>
                </a:lnTo>
                <a:cubicBezTo>
                  <a:pt x="11050761" y="6460573"/>
                  <a:pt x="11049815" y="6453949"/>
                  <a:pt x="11049815" y="6447640"/>
                </a:cubicBezTo>
                <a:lnTo>
                  <a:pt x="11049815" y="6395279"/>
                </a:lnTo>
                <a:cubicBezTo>
                  <a:pt x="11049815" y="6376354"/>
                  <a:pt x="11045084" y="6360267"/>
                  <a:pt x="11008179" y="6360267"/>
                </a:cubicBezTo>
                <a:close/>
                <a:moveTo>
                  <a:pt x="11183872" y="6332825"/>
                </a:moveTo>
                <a:lnTo>
                  <a:pt x="11154853" y="6345758"/>
                </a:lnTo>
                <a:lnTo>
                  <a:pt x="11154853" y="6362475"/>
                </a:lnTo>
                <a:lnTo>
                  <a:pt x="11143182" y="6362475"/>
                </a:lnTo>
                <a:lnTo>
                  <a:pt x="11143182" y="6380454"/>
                </a:lnTo>
                <a:lnTo>
                  <a:pt x="11154853" y="6380454"/>
                </a:lnTo>
                <a:lnTo>
                  <a:pt x="11154853" y="6444486"/>
                </a:lnTo>
                <a:cubicBezTo>
                  <a:pt x="11154853" y="6450795"/>
                  <a:pt x="11158007" y="6467512"/>
                  <a:pt x="11183241" y="6467512"/>
                </a:cubicBezTo>
                <a:cubicBezTo>
                  <a:pt x="11190181" y="6467512"/>
                  <a:pt x="11194281" y="6466881"/>
                  <a:pt x="11198382" y="6466566"/>
                </a:cubicBezTo>
                <a:lnTo>
                  <a:pt x="11198382" y="6448587"/>
                </a:lnTo>
                <a:cubicBezTo>
                  <a:pt x="11196805" y="6448902"/>
                  <a:pt x="11195227" y="6448902"/>
                  <a:pt x="11193335" y="6448902"/>
                </a:cubicBezTo>
                <a:cubicBezTo>
                  <a:pt x="11183872" y="6448902"/>
                  <a:pt x="11184188" y="6443855"/>
                  <a:pt x="11184188" y="6435970"/>
                </a:cubicBezTo>
                <a:lnTo>
                  <a:pt x="11184188" y="6380139"/>
                </a:lnTo>
                <a:lnTo>
                  <a:pt x="11198697" y="6380139"/>
                </a:lnTo>
                <a:lnTo>
                  <a:pt x="11199013" y="6380139"/>
                </a:lnTo>
                <a:lnTo>
                  <a:pt x="11210368" y="6380139"/>
                </a:lnTo>
                <a:lnTo>
                  <a:pt x="11210368" y="6444486"/>
                </a:lnTo>
                <a:cubicBezTo>
                  <a:pt x="11210368" y="6450795"/>
                  <a:pt x="11213522" y="6467512"/>
                  <a:pt x="11238756" y="6467512"/>
                </a:cubicBezTo>
                <a:cubicBezTo>
                  <a:pt x="11245696" y="6467512"/>
                  <a:pt x="11249796" y="6466881"/>
                  <a:pt x="11253897" y="6466566"/>
                </a:cubicBezTo>
                <a:lnTo>
                  <a:pt x="11253897" y="6448587"/>
                </a:lnTo>
                <a:cubicBezTo>
                  <a:pt x="11252320" y="6448902"/>
                  <a:pt x="11250743" y="6448902"/>
                  <a:pt x="11248850" y="6448902"/>
                </a:cubicBezTo>
                <a:cubicBezTo>
                  <a:pt x="11239387" y="6448902"/>
                  <a:pt x="11239703" y="6443855"/>
                  <a:pt x="11239703" y="6435970"/>
                </a:cubicBezTo>
                <a:lnTo>
                  <a:pt x="11239703" y="6380139"/>
                </a:lnTo>
                <a:lnTo>
                  <a:pt x="11254843" y="6380139"/>
                </a:lnTo>
                <a:lnTo>
                  <a:pt x="11254843" y="6362475"/>
                </a:lnTo>
                <a:lnTo>
                  <a:pt x="11239703" y="6362475"/>
                </a:lnTo>
                <a:lnTo>
                  <a:pt x="11239703" y="6332825"/>
                </a:lnTo>
                <a:lnTo>
                  <a:pt x="11239072" y="6332825"/>
                </a:lnTo>
                <a:lnTo>
                  <a:pt x="11210053" y="6345758"/>
                </a:lnTo>
                <a:lnTo>
                  <a:pt x="11210053" y="6362475"/>
                </a:lnTo>
                <a:lnTo>
                  <a:pt x="11198697" y="6362475"/>
                </a:lnTo>
                <a:lnTo>
                  <a:pt x="11198382" y="6362475"/>
                </a:lnTo>
                <a:lnTo>
                  <a:pt x="11183872" y="6362475"/>
                </a:lnTo>
                <a:close/>
                <a:moveTo>
                  <a:pt x="11476588" y="6322731"/>
                </a:moveTo>
                <a:lnTo>
                  <a:pt x="11476588" y="6345757"/>
                </a:lnTo>
                <a:lnTo>
                  <a:pt x="11505607" y="6345757"/>
                </a:lnTo>
                <a:lnTo>
                  <a:pt x="11505607" y="6322731"/>
                </a:lnTo>
                <a:close/>
                <a:moveTo>
                  <a:pt x="11520748" y="6322416"/>
                </a:moveTo>
                <a:lnTo>
                  <a:pt x="11520748" y="6466566"/>
                </a:lnTo>
                <a:lnTo>
                  <a:pt x="11550083" y="6466566"/>
                </a:lnTo>
                <a:lnTo>
                  <a:pt x="11550083" y="6409789"/>
                </a:lnTo>
                <a:lnTo>
                  <a:pt x="11550398" y="6409789"/>
                </a:lnTo>
                <a:lnTo>
                  <a:pt x="11577525" y="6466566"/>
                </a:lnTo>
                <a:lnTo>
                  <a:pt x="11610329" y="6466566"/>
                </a:lnTo>
                <a:lnTo>
                  <a:pt x="11577525" y="6408843"/>
                </a:lnTo>
                <a:lnTo>
                  <a:pt x="11606860" y="6362475"/>
                </a:lnTo>
                <a:lnTo>
                  <a:pt x="11576579" y="6362475"/>
                </a:lnTo>
                <a:lnTo>
                  <a:pt x="11550398" y="6406320"/>
                </a:lnTo>
                <a:lnTo>
                  <a:pt x="11550083" y="6406320"/>
                </a:lnTo>
                <a:lnTo>
                  <a:pt x="11550083" y="6322416"/>
                </a:lnTo>
                <a:close/>
                <a:moveTo>
                  <a:pt x="11017642" y="6322416"/>
                </a:moveTo>
                <a:lnTo>
                  <a:pt x="11017642" y="6344811"/>
                </a:lnTo>
                <a:lnTo>
                  <a:pt x="11040668" y="6344811"/>
                </a:lnTo>
                <a:lnTo>
                  <a:pt x="11040668" y="6322416"/>
                </a:lnTo>
                <a:close/>
                <a:moveTo>
                  <a:pt x="10981052" y="6322416"/>
                </a:moveTo>
                <a:lnTo>
                  <a:pt x="10981052" y="6344811"/>
                </a:lnTo>
                <a:lnTo>
                  <a:pt x="11004078" y="6344811"/>
                </a:lnTo>
                <a:lnTo>
                  <a:pt x="11004078" y="6322416"/>
                </a:lnTo>
                <a:close/>
                <a:moveTo>
                  <a:pt x="11454824" y="6321785"/>
                </a:moveTo>
                <a:cubicBezTo>
                  <a:pt x="11419496" y="6321469"/>
                  <a:pt x="11421704" y="6332194"/>
                  <a:pt x="11421704" y="6362159"/>
                </a:cubicBezTo>
                <a:lnTo>
                  <a:pt x="11408456" y="6362159"/>
                </a:lnTo>
                <a:lnTo>
                  <a:pt x="11408456" y="6381085"/>
                </a:lnTo>
                <a:lnTo>
                  <a:pt x="11421704" y="6381085"/>
                </a:lnTo>
                <a:lnTo>
                  <a:pt x="11421704" y="6466566"/>
                </a:lnTo>
                <a:lnTo>
                  <a:pt x="11450723" y="6466566"/>
                </a:lnTo>
                <a:lnTo>
                  <a:pt x="11450723" y="6381085"/>
                </a:lnTo>
                <a:lnTo>
                  <a:pt x="11464602" y="6381085"/>
                </a:lnTo>
                <a:lnTo>
                  <a:pt x="11464602" y="6362159"/>
                </a:lnTo>
                <a:lnTo>
                  <a:pt x="11450723" y="6362159"/>
                </a:lnTo>
                <a:lnTo>
                  <a:pt x="11450723" y="6354589"/>
                </a:lnTo>
                <a:cubicBezTo>
                  <a:pt x="11450723" y="6346703"/>
                  <a:pt x="11451985" y="6345126"/>
                  <a:pt x="11464602" y="6345442"/>
                </a:cubicBezTo>
                <a:lnTo>
                  <a:pt x="11464602" y="6322100"/>
                </a:lnTo>
                <a:cubicBezTo>
                  <a:pt x="11461132" y="6321785"/>
                  <a:pt x="11458294" y="6321785"/>
                  <a:pt x="11454824" y="6321785"/>
                </a:cubicBezTo>
                <a:close/>
                <a:moveTo>
                  <a:pt x="10729342" y="6310430"/>
                </a:moveTo>
                <a:cubicBezTo>
                  <a:pt x="10729342" y="6310430"/>
                  <a:pt x="10729027" y="6341342"/>
                  <a:pt x="10712940" y="6377301"/>
                </a:cubicBezTo>
                <a:cubicBezTo>
                  <a:pt x="10689914" y="6361529"/>
                  <a:pt x="10667518" y="6350805"/>
                  <a:pt x="10647016" y="6343865"/>
                </a:cubicBezTo>
                <a:cubicBezTo>
                  <a:pt x="10661841" y="6327463"/>
                  <a:pt x="10688021" y="6308538"/>
                  <a:pt x="10729342" y="6310430"/>
                </a:cubicBezTo>
                <a:close/>
                <a:moveTo>
                  <a:pt x="10721772" y="6296236"/>
                </a:moveTo>
                <a:cubicBezTo>
                  <a:pt x="10685498" y="6296236"/>
                  <a:pt x="10653009" y="6312954"/>
                  <a:pt x="10631875" y="6339134"/>
                </a:cubicBezTo>
                <a:cubicBezTo>
                  <a:pt x="10581722" y="6325886"/>
                  <a:pt x="10546079" y="6333456"/>
                  <a:pt x="10546079" y="6333456"/>
                </a:cubicBezTo>
                <a:cubicBezTo>
                  <a:pt x="10700954" y="6364999"/>
                  <a:pt x="10752999" y="6494324"/>
                  <a:pt x="10752999" y="6494324"/>
                </a:cubicBezTo>
                <a:cubicBezTo>
                  <a:pt x="10775079" y="6442279"/>
                  <a:pt x="10799998" y="6410105"/>
                  <a:pt x="10820816" y="6390549"/>
                </a:cubicBezTo>
                <a:cubicBezTo>
                  <a:pt x="10822078" y="6396857"/>
                  <a:pt x="10823024" y="6403797"/>
                  <a:pt x="10823339" y="6411051"/>
                </a:cubicBezTo>
                <a:cubicBezTo>
                  <a:pt x="10823339" y="6411051"/>
                  <a:pt x="10825547" y="6447641"/>
                  <a:pt x="10799367" y="6476660"/>
                </a:cubicBezTo>
                <a:cubicBezTo>
                  <a:pt x="10799367" y="6476660"/>
                  <a:pt x="10771925" y="6513250"/>
                  <a:pt x="10722087" y="6512619"/>
                </a:cubicBezTo>
                <a:cubicBezTo>
                  <a:pt x="10722087" y="6512619"/>
                  <a:pt x="10674773" y="6515458"/>
                  <a:pt x="10641653" y="6473191"/>
                </a:cubicBezTo>
                <a:cubicBezTo>
                  <a:pt x="10641653" y="6473191"/>
                  <a:pt x="10670042" y="6461520"/>
                  <a:pt x="10696853" y="6430923"/>
                </a:cubicBezTo>
                <a:cubicBezTo>
                  <a:pt x="10693068" y="6427454"/>
                  <a:pt x="10689283" y="6423984"/>
                  <a:pt x="10685498" y="6420514"/>
                </a:cubicBezTo>
                <a:cubicBezTo>
                  <a:pt x="10672565" y="6435339"/>
                  <a:pt x="10655532" y="6449534"/>
                  <a:pt x="10633452" y="6460573"/>
                </a:cubicBezTo>
                <a:cubicBezTo>
                  <a:pt x="10633452" y="6460573"/>
                  <a:pt x="10609480" y="6422722"/>
                  <a:pt x="10627144" y="6376039"/>
                </a:cubicBezTo>
                <a:cubicBezTo>
                  <a:pt x="10622728" y="6373200"/>
                  <a:pt x="10618627" y="6370677"/>
                  <a:pt x="10614527" y="6368153"/>
                </a:cubicBezTo>
                <a:cubicBezTo>
                  <a:pt x="10608849" y="6381717"/>
                  <a:pt x="10606010" y="6396542"/>
                  <a:pt x="10606010" y="6411998"/>
                </a:cubicBezTo>
                <a:cubicBezTo>
                  <a:pt x="10606010" y="6476029"/>
                  <a:pt x="10657740" y="6528075"/>
                  <a:pt x="10721772" y="6528075"/>
                </a:cubicBezTo>
                <a:cubicBezTo>
                  <a:pt x="10785804" y="6528075"/>
                  <a:pt x="10837849" y="6476029"/>
                  <a:pt x="10837849" y="6412313"/>
                </a:cubicBezTo>
                <a:cubicBezTo>
                  <a:pt x="10837849" y="6400958"/>
                  <a:pt x="10836272" y="6390233"/>
                  <a:pt x="10833118" y="6380140"/>
                </a:cubicBezTo>
                <a:cubicBezTo>
                  <a:pt x="10851412" y="6365630"/>
                  <a:pt x="10864029" y="6361845"/>
                  <a:pt x="10864029" y="6361845"/>
                </a:cubicBezTo>
                <a:cubicBezTo>
                  <a:pt x="10797790" y="6365945"/>
                  <a:pt x="10753315" y="6411051"/>
                  <a:pt x="10753315" y="6411051"/>
                </a:cubicBezTo>
                <a:cubicBezTo>
                  <a:pt x="10744167" y="6401904"/>
                  <a:pt x="10734704" y="6394018"/>
                  <a:pt x="10725557" y="6386764"/>
                </a:cubicBezTo>
                <a:cubicBezTo>
                  <a:pt x="10735020" y="6366576"/>
                  <a:pt x="10741959" y="6341973"/>
                  <a:pt x="10744167" y="6312638"/>
                </a:cubicBezTo>
                <a:cubicBezTo>
                  <a:pt x="10744167" y="6312638"/>
                  <a:pt x="10790535" y="6321786"/>
                  <a:pt x="10812299" y="6365945"/>
                </a:cubicBezTo>
                <a:cubicBezTo>
                  <a:pt x="10817031" y="6364684"/>
                  <a:pt x="10821762" y="6363737"/>
                  <a:pt x="10826809" y="6363107"/>
                </a:cubicBezTo>
                <a:cubicBezTo>
                  <a:pt x="10808514" y="6323678"/>
                  <a:pt x="10768455" y="6296236"/>
                  <a:pt x="10721772" y="62962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6DA8CF-C679-477E-9DA6-582674B9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52B57843-AEE3-492D-87E7-DD9A56AD6C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163" y="1825625"/>
            <a:ext cx="5303837" cy="99536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26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- grö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DEDAA1C-5860-42A8-B3D5-515B2E7B6E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458CE3-90AE-47A9-A384-A735E49D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1595438"/>
            <a:ext cx="10607674" cy="267992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1864AF-D167-49B2-B575-9953DFAAD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4787138"/>
            <a:ext cx="5078921" cy="231775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 9">
            <a:extLst>
              <a:ext uri="{FF2B5EF4-FFF2-40B4-BE49-F238E27FC236}">
                <a16:creationId xmlns:a16="http://schemas.microsoft.com/office/drawing/2014/main" id="{22E8BD21-589F-48E3-81DE-F46F568AB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6079" y="6296236"/>
            <a:ext cx="1062989" cy="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80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-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707A17-4739-4CFD-9293-BA680B16E7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458CE3-90AE-47A9-A384-A735E49D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1595438"/>
            <a:ext cx="10607674" cy="267992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1864AF-D167-49B2-B575-9953DFAAD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4787138"/>
            <a:ext cx="5078921" cy="231775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62EEF4DC-2D51-4D17-A09A-023C7B021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6079" y="6296236"/>
            <a:ext cx="1062989" cy="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3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- Mörkbl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63E1B5-0716-44DB-9392-B2DA096823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458CE3-90AE-47A9-A384-A735E49D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1595438"/>
            <a:ext cx="10607674" cy="267992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1864AF-D167-49B2-B575-9953DFAAD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4787138"/>
            <a:ext cx="5078921" cy="231775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62EEF4DC-2D51-4D17-A09A-023C7B021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6079" y="6296236"/>
            <a:ext cx="1062989" cy="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4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- Bru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45BC3EC-189A-4BED-B0E9-89C6C4C96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458CE3-90AE-47A9-A384-A735E49D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1595438"/>
            <a:ext cx="10607674" cy="2679921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1864AF-D167-49B2-B575-9953DFAAD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1400" y="4787138"/>
            <a:ext cx="5078921" cy="231775"/>
          </a:xfrm>
        </p:spPr>
        <p:txBody>
          <a:bodyPr/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62EEF4DC-2D51-4D17-A09A-023C7B021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6079" y="6296236"/>
            <a:ext cx="1062989" cy="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8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ody of water with a boat in it&#10;&#10;Description automatically generated with low confidence">
            <a:extLst>
              <a:ext uri="{FF2B5EF4-FFF2-40B4-BE49-F238E27FC236}">
                <a16:creationId xmlns:a16="http://schemas.microsoft.com/office/drawing/2014/main" id="{512B9ABA-1E8E-084F-861B-771911E8C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548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223"/>
            <a:ext cx="9144000" cy="2387600"/>
          </a:xfr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93"/>
            <a:ext cx="9144000" cy="146508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615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 löp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E85AA3-B04E-41A3-A605-7660AFC9F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825625"/>
            <a:ext cx="10561637" cy="4041775"/>
          </a:xfrm>
        </p:spPr>
        <p:txBody>
          <a:bodyPr numCol="2" spcCol="360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051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 löp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2CE57FF4-84CE-4353-B184-81725A773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825625"/>
            <a:ext cx="10561637" cy="4041775"/>
          </a:xfrm>
        </p:spPr>
        <p:txBody>
          <a:bodyPr numCol="3" spcCol="360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6861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58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BD495A-9E8C-984F-9FE8-B0E7660CA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5548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223"/>
            <a:ext cx="9144000" cy="2387600"/>
          </a:xfr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93"/>
            <a:ext cx="9144000" cy="146508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589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tartsid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ur&#10;&#10;Description automatically generated">
            <a:extLst>
              <a:ext uri="{FF2B5EF4-FFF2-40B4-BE49-F238E27FC236}">
                <a16:creationId xmlns:a16="http://schemas.microsoft.com/office/drawing/2014/main" id="{7E03E51D-3345-E14D-888E-5A8255D12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4" y="-1"/>
            <a:ext cx="12202403" cy="686132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223"/>
            <a:ext cx="9144000" cy="2387600"/>
          </a:xfr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93"/>
            <a:ext cx="9144000" cy="146508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4083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tartsid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se&#10;&#10;Description automatically generated">
            <a:extLst>
              <a:ext uri="{FF2B5EF4-FFF2-40B4-BE49-F238E27FC236}">
                <a16:creationId xmlns:a16="http://schemas.microsoft.com/office/drawing/2014/main" id="{3200A6A7-6DF0-544D-B1BD-C41327D2C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" y="1713"/>
            <a:ext cx="12193436" cy="68562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223"/>
            <a:ext cx="9144000" cy="2387600"/>
          </a:xfr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93"/>
            <a:ext cx="9144000" cy="146508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2531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tartsi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lose, blur&#10;&#10;Description automatically generated">
            <a:extLst>
              <a:ext uri="{FF2B5EF4-FFF2-40B4-BE49-F238E27FC236}">
                <a16:creationId xmlns:a16="http://schemas.microsoft.com/office/drawing/2014/main" id="{D5ECE3F6-7BAD-8D42-BFE9-2D7177884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8"/>
            <a:ext cx="12213020" cy="68672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223"/>
            <a:ext cx="9144000" cy="2387600"/>
          </a:xfr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93"/>
            <a:ext cx="9144000" cy="146508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3196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tartsi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 image&#10;&#10;Description automatically generated">
            <a:extLst>
              <a:ext uri="{FF2B5EF4-FFF2-40B4-BE49-F238E27FC236}">
                <a16:creationId xmlns:a16="http://schemas.microsoft.com/office/drawing/2014/main" id="{E75AB04C-8874-514C-AF98-175DA5482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58"/>
            <a:ext cx="12203875" cy="686215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5223"/>
            <a:ext cx="9144000" cy="2387600"/>
          </a:xfrm>
        </p:spPr>
        <p:txBody>
          <a:bodyPr anchor="b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93"/>
            <a:ext cx="9144000" cy="1465082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grpSp>
        <p:nvGrpSpPr>
          <p:cNvPr id="10" name="Bild 6">
            <a:extLst>
              <a:ext uri="{FF2B5EF4-FFF2-40B4-BE49-F238E27FC236}">
                <a16:creationId xmlns:a16="http://schemas.microsoft.com/office/drawing/2014/main" id="{DADFDBA0-06EC-4EF0-A96B-9B09936FB171}"/>
              </a:ext>
            </a:extLst>
          </p:cNvPr>
          <p:cNvGrpSpPr/>
          <p:nvPr/>
        </p:nvGrpSpPr>
        <p:grpSpPr>
          <a:xfrm>
            <a:off x="0" y="6076335"/>
            <a:ext cx="12213021" cy="782247"/>
            <a:chOff x="-91240" y="6067859"/>
            <a:chExt cx="12304261" cy="788091"/>
          </a:xfrm>
          <a:solidFill>
            <a:srgbClr val="FFFFFF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FD3D0A8B-AB4F-48F7-AB08-2FEFAA1141EB}"/>
                </a:ext>
              </a:extLst>
            </p:cNvPr>
            <p:cNvSpPr/>
            <p:nvPr/>
          </p:nvSpPr>
          <p:spPr>
            <a:xfrm>
              <a:off x="741258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7D677AFC-9798-471F-AC39-8FE50EDFC5FF}"/>
                </a:ext>
              </a:extLst>
            </p:cNvPr>
            <p:cNvSpPr/>
            <p:nvPr/>
          </p:nvSpPr>
          <p:spPr>
            <a:xfrm>
              <a:off x="11958010" y="6682326"/>
              <a:ext cx="255010" cy="173624"/>
            </a:xfrm>
            <a:custGeom>
              <a:avLst/>
              <a:gdLst>
                <a:gd name="connsiteX0" fmla="*/ 0 w 255010"/>
                <a:gd name="connsiteY0" fmla="*/ 0 h 173624"/>
                <a:gd name="connsiteX1" fmla="*/ 56971 w 255010"/>
                <a:gd name="connsiteY1" fmla="*/ 173624 h 173624"/>
                <a:gd name="connsiteX2" fmla="*/ 255010 w 255010"/>
                <a:gd name="connsiteY2" fmla="*/ 173624 h 173624"/>
                <a:gd name="connsiteX3" fmla="*/ 255010 w 255010"/>
                <a:gd name="connsiteY3" fmla="*/ 6782 h 173624"/>
                <a:gd name="connsiteX4" fmla="*/ 252298 w 255010"/>
                <a:gd name="connsiteY4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010" h="173624">
                  <a:moveTo>
                    <a:pt x="0" y="0"/>
                  </a:moveTo>
                  <a:lnTo>
                    <a:pt x="56971" y="173624"/>
                  </a:lnTo>
                  <a:lnTo>
                    <a:pt x="255010" y="173624"/>
                  </a:lnTo>
                  <a:lnTo>
                    <a:pt x="255010" y="6782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B24A2607-0494-4714-A295-0F993C9D3163}"/>
                </a:ext>
              </a:extLst>
            </p:cNvPr>
            <p:cNvSpPr/>
            <p:nvPr/>
          </p:nvSpPr>
          <p:spPr>
            <a:xfrm>
              <a:off x="842313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ACF8F4A9-DEEA-48D3-A0D2-4C607A720723}"/>
                </a:ext>
              </a:extLst>
            </p:cNvPr>
            <p:cNvSpPr/>
            <p:nvPr/>
          </p:nvSpPr>
          <p:spPr>
            <a:xfrm>
              <a:off x="892772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240ADB71-8CAE-4606-B5D7-4DF4632D6EDC}"/>
                </a:ext>
              </a:extLst>
            </p:cNvPr>
            <p:cNvSpPr/>
            <p:nvPr/>
          </p:nvSpPr>
          <p:spPr>
            <a:xfrm>
              <a:off x="943232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2C6FB9-B30B-4E8E-81FA-8E97DB49B114}"/>
                </a:ext>
              </a:extLst>
            </p:cNvPr>
            <p:cNvSpPr/>
            <p:nvPr/>
          </p:nvSpPr>
          <p:spPr>
            <a:xfrm>
              <a:off x="791717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50AB4921-459B-4D96-9BDF-AF7EA4493EEA}"/>
                </a:ext>
              </a:extLst>
            </p:cNvPr>
            <p:cNvSpPr/>
            <p:nvPr/>
          </p:nvSpPr>
          <p:spPr>
            <a:xfrm>
              <a:off x="11453415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5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5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6F1547C-BB1E-444C-B9F8-2BA58BA43B80}"/>
                </a:ext>
              </a:extLst>
            </p:cNvPr>
            <p:cNvSpPr/>
            <p:nvPr/>
          </p:nvSpPr>
          <p:spPr>
            <a:xfrm>
              <a:off x="10948820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7329509-7EB8-4FCB-84B6-3FE5F560F7CB}"/>
                </a:ext>
              </a:extLst>
            </p:cNvPr>
            <p:cNvSpPr/>
            <p:nvPr/>
          </p:nvSpPr>
          <p:spPr>
            <a:xfrm>
              <a:off x="1044286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9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9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91D103A-879C-451E-9AA7-4A7AF85394AE}"/>
                </a:ext>
              </a:extLst>
            </p:cNvPr>
            <p:cNvSpPr/>
            <p:nvPr/>
          </p:nvSpPr>
          <p:spPr>
            <a:xfrm>
              <a:off x="9938272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1 w 307911"/>
                <a:gd name="connsiteY2" fmla="*/ 173624 h 173624"/>
                <a:gd name="connsiteX3" fmla="*/ 252297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1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FD01448-75B6-4B78-AB49-9099BFA12696}"/>
                </a:ext>
              </a:extLst>
            </p:cNvPr>
            <p:cNvSpPr/>
            <p:nvPr/>
          </p:nvSpPr>
          <p:spPr>
            <a:xfrm>
              <a:off x="6906630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9330494B-9051-421D-B3B0-1E9909A77B88}"/>
                </a:ext>
              </a:extLst>
            </p:cNvPr>
            <p:cNvSpPr/>
            <p:nvPr/>
          </p:nvSpPr>
          <p:spPr>
            <a:xfrm>
              <a:off x="337174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474F2E8A-D695-4F5A-801E-1ADBE08B0DC9}"/>
                </a:ext>
              </a:extLst>
            </p:cNvPr>
            <p:cNvSpPr/>
            <p:nvPr/>
          </p:nvSpPr>
          <p:spPr>
            <a:xfrm>
              <a:off x="387634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1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1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C8358747-6F58-42C6-9075-B6C0F51C9E95}"/>
                </a:ext>
              </a:extLst>
            </p:cNvPr>
            <p:cNvSpPr/>
            <p:nvPr/>
          </p:nvSpPr>
          <p:spPr>
            <a:xfrm>
              <a:off x="4382296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8718CD85-E9F2-4AD5-909D-09086D0E1365}"/>
                </a:ext>
              </a:extLst>
            </p:cNvPr>
            <p:cNvSpPr/>
            <p:nvPr/>
          </p:nvSpPr>
          <p:spPr>
            <a:xfrm>
              <a:off x="2865797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1483E2CA-0375-44F1-88A8-6769C8B3D5BB}"/>
                </a:ext>
              </a:extLst>
            </p:cNvPr>
            <p:cNvSpPr/>
            <p:nvPr/>
          </p:nvSpPr>
          <p:spPr>
            <a:xfrm>
              <a:off x="640203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2297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2297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67027E90-88F9-4511-8D3C-EAA6B9A4FAB6}"/>
                </a:ext>
              </a:extLst>
            </p:cNvPr>
            <p:cNvSpPr/>
            <p:nvPr/>
          </p:nvSpPr>
          <p:spPr>
            <a:xfrm>
              <a:off x="236120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0B968E4A-F7D1-4706-9B85-442E715D7A5B}"/>
                </a:ext>
              </a:extLst>
            </p:cNvPr>
            <p:cNvSpPr/>
            <p:nvPr/>
          </p:nvSpPr>
          <p:spPr>
            <a:xfrm>
              <a:off x="5897439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5052DA0-1305-4E26-8D11-D2578BD58DC5}"/>
                </a:ext>
              </a:extLst>
            </p:cNvPr>
            <p:cNvSpPr/>
            <p:nvPr/>
          </p:nvSpPr>
          <p:spPr>
            <a:xfrm>
              <a:off x="5391488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7D98279E-7685-4622-9415-1E9EA3300678}"/>
                </a:ext>
              </a:extLst>
            </p:cNvPr>
            <p:cNvSpPr/>
            <p:nvPr/>
          </p:nvSpPr>
          <p:spPr>
            <a:xfrm>
              <a:off x="4886892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D4CDB9DE-629B-454D-81EE-3E91D70B0C68}"/>
                </a:ext>
              </a:extLst>
            </p:cNvPr>
            <p:cNvSpPr/>
            <p:nvPr/>
          </p:nvSpPr>
          <p:spPr>
            <a:xfrm>
              <a:off x="341464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78C57757-25B4-455C-B062-0288B389F303}"/>
                </a:ext>
              </a:extLst>
            </p:cNvPr>
            <p:cNvSpPr/>
            <p:nvPr/>
          </p:nvSpPr>
          <p:spPr>
            <a:xfrm>
              <a:off x="1350655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6970 w 309268"/>
                <a:gd name="connsiteY1" fmla="*/ 173624 h 173624"/>
                <a:gd name="connsiteX2" fmla="*/ 309268 w 309268"/>
                <a:gd name="connsiteY2" fmla="*/ 173624 h 173624"/>
                <a:gd name="connsiteX3" fmla="*/ 253654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6970" y="173624"/>
                  </a:lnTo>
                  <a:lnTo>
                    <a:pt x="309268" y="173624"/>
                  </a:lnTo>
                  <a:lnTo>
                    <a:pt x="253654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93717327-F2DD-42AF-905E-D0DA773BAE13}"/>
                </a:ext>
              </a:extLst>
            </p:cNvPr>
            <p:cNvSpPr/>
            <p:nvPr/>
          </p:nvSpPr>
          <p:spPr>
            <a:xfrm>
              <a:off x="846059" y="6682326"/>
              <a:ext cx="309268" cy="173624"/>
            </a:xfrm>
            <a:custGeom>
              <a:avLst/>
              <a:gdLst>
                <a:gd name="connsiteX0" fmla="*/ 0 w 309268"/>
                <a:gd name="connsiteY0" fmla="*/ 0 h 173624"/>
                <a:gd name="connsiteX1" fmla="*/ 55614 w 309268"/>
                <a:gd name="connsiteY1" fmla="*/ 173624 h 173624"/>
                <a:gd name="connsiteX2" fmla="*/ 309268 w 309268"/>
                <a:gd name="connsiteY2" fmla="*/ 173624 h 173624"/>
                <a:gd name="connsiteX3" fmla="*/ 252298 w 309268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68" h="173624">
                  <a:moveTo>
                    <a:pt x="0" y="0"/>
                  </a:moveTo>
                  <a:lnTo>
                    <a:pt x="55614" y="173624"/>
                  </a:lnTo>
                  <a:lnTo>
                    <a:pt x="309268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C2FEF972-3608-49C5-B235-B693EACF6092}"/>
                </a:ext>
              </a:extLst>
            </p:cNvPr>
            <p:cNvSpPr/>
            <p:nvPr/>
          </p:nvSpPr>
          <p:spPr>
            <a:xfrm>
              <a:off x="1856607" y="6682326"/>
              <a:ext cx="307911" cy="173624"/>
            </a:xfrm>
            <a:custGeom>
              <a:avLst/>
              <a:gdLst>
                <a:gd name="connsiteX0" fmla="*/ 0 w 307911"/>
                <a:gd name="connsiteY0" fmla="*/ 0 h 173624"/>
                <a:gd name="connsiteX1" fmla="*/ 55614 w 307911"/>
                <a:gd name="connsiteY1" fmla="*/ 173624 h 173624"/>
                <a:gd name="connsiteX2" fmla="*/ 307912 w 307911"/>
                <a:gd name="connsiteY2" fmla="*/ 173624 h 173624"/>
                <a:gd name="connsiteX3" fmla="*/ 252298 w 307911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911" h="173624">
                  <a:moveTo>
                    <a:pt x="0" y="0"/>
                  </a:moveTo>
                  <a:lnTo>
                    <a:pt x="55614" y="173624"/>
                  </a:lnTo>
                  <a:lnTo>
                    <a:pt x="307912" y="173624"/>
                  </a:lnTo>
                  <a:lnTo>
                    <a:pt x="252298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63A894EF-4345-4255-B61D-3B4472575B26}"/>
                </a:ext>
              </a:extLst>
            </p:cNvPr>
            <p:cNvSpPr/>
            <p:nvPr/>
          </p:nvSpPr>
          <p:spPr>
            <a:xfrm>
              <a:off x="-91240" y="6682326"/>
              <a:ext cx="236020" cy="173624"/>
            </a:xfrm>
            <a:custGeom>
              <a:avLst/>
              <a:gdLst>
                <a:gd name="connsiteX0" fmla="*/ 0 w 236020"/>
                <a:gd name="connsiteY0" fmla="*/ 0 h 173624"/>
                <a:gd name="connsiteX1" fmla="*/ 0 w 236020"/>
                <a:gd name="connsiteY1" fmla="*/ 173624 h 173624"/>
                <a:gd name="connsiteX2" fmla="*/ 236020 w 236020"/>
                <a:gd name="connsiteY2" fmla="*/ 173624 h 173624"/>
                <a:gd name="connsiteX3" fmla="*/ 179050 w 236020"/>
                <a:gd name="connsiteY3" fmla="*/ 0 h 17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020" h="173624">
                  <a:moveTo>
                    <a:pt x="0" y="0"/>
                  </a:moveTo>
                  <a:lnTo>
                    <a:pt x="0" y="173624"/>
                  </a:lnTo>
                  <a:lnTo>
                    <a:pt x="236020" y="173624"/>
                  </a:lnTo>
                  <a:lnTo>
                    <a:pt x="179050" y="0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7A63020E-14A0-4D1F-880D-066DB8151DC2}"/>
                </a:ext>
              </a:extLst>
            </p:cNvPr>
            <p:cNvSpPr/>
            <p:nvPr/>
          </p:nvSpPr>
          <p:spPr>
            <a:xfrm>
              <a:off x="10324858" y="6183156"/>
              <a:ext cx="155990" cy="183119"/>
            </a:xfrm>
            <a:custGeom>
              <a:avLst/>
              <a:gdLst>
                <a:gd name="connsiteX0" fmla="*/ 0 w 155990"/>
                <a:gd name="connsiteY0" fmla="*/ 0 h 183119"/>
                <a:gd name="connsiteX1" fmla="*/ 52901 w 155990"/>
                <a:gd name="connsiteY1" fmla="*/ 0 h 183119"/>
                <a:gd name="connsiteX2" fmla="*/ 78673 w 155990"/>
                <a:gd name="connsiteY2" fmla="*/ 137000 h 183119"/>
                <a:gd name="connsiteX3" fmla="*/ 78673 w 155990"/>
                <a:gd name="connsiteY3" fmla="*/ 137000 h 183119"/>
                <a:gd name="connsiteX4" fmla="*/ 105802 w 155990"/>
                <a:gd name="connsiteY4" fmla="*/ 0 h 183119"/>
                <a:gd name="connsiteX5" fmla="*/ 155991 w 155990"/>
                <a:gd name="connsiteY5" fmla="*/ 0 h 183119"/>
                <a:gd name="connsiteX6" fmla="*/ 105802 w 155990"/>
                <a:gd name="connsiteY6" fmla="*/ 183119 h 183119"/>
                <a:gd name="connsiteX7" fmla="*/ 48831 w 155990"/>
                <a:gd name="connsiteY7" fmla="*/ 183119 h 18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90" h="183119">
                  <a:moveTo>
                    <a:pt x="0" y="0"/>
                  </a:moveTo>
                  <a:lnTo>
                    <a:pt x="52901" y="0"/>
                  </a:lnTo>
                  <a:lnTo>
                    <a:pt x="78673" y="137000"/>
                  </a:lnTo>
                  <a:lnTo>
                    <a:pt x="78673" y="137000"/>
                  </a:lnTo>
                  <a:lnTo>
                    <a:pt x="105802" y="0"/>
                  </a:lnTo>
                  <a:lnTo>
                    <a:pt x="155991" y="0"/>
                  </a:lnTo>
                  <a:lnTo>
                    <a:pt x="105802" y="183119"/>
                  </a:lnTo>
                  <a:lnTo>
                    <a:pt x="48831" y="183119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7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10482204" y="6111265"/>
              <a:ext cx="874903" cy="259079"/>
              <a:chOff x="10482204" y="6111265"/>
              <a:chExt cx="874903" cy="259079"/>
            </a:xfrm>
            <a:solidFill>
              <a:srgbClr val="FFFFFF"/>
            </a:solidFill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A5359CF3-FE98-4B5A-A872-770A718FB6A7}"/>
                  </a:ext>
                </a:extLst>
              </p:cNvPr>
              <p:cNvSpPr/>
              <p:nvPr/>
            </p:nvSpPr>
            <p:spPr>
              <a:xfrm>
                <a:off x="10482204" y="6113978"/>
                <a:ext cx="147852" cy="256367"/>
              </a:xfrm>
              <a:custGeom>
                <a:avLst/>
                <a:gdLst>
                  <a:gd name="connsiteX0" fmla="*/ 128862 w 147852"/>
                  <a:gd name="connsiteY0" fmla="*/ 37980 h 256367"/>
                  <a:gd name="connsiteX1" fmla="*/ 88169 w 147852"/>
                  <a:gd name="connsiteY1" fmla="*/ 37980 h 256367"/>
                  <a:gd name="connsiteX2" fmla="*/ 88169 w 147852"/>
                  <a:gd name="connsiteY2" fmla="*/ 0 h 256367"/>
                  <a:gd name="connsiteX3" fmla="*/ 128862 w 147852"/>
                  <a:gd name="connsiteY3" fmla="*/ 0 h 256367"/>
                  <a:gd name="connsiteX4" fmla="*/ 128862 w 147852"/>
                  <a:gd name="connsiteY4" fmla="*/ 37980 h 256367"/>
                  <a:gd name="connsiteX5" fmla="*/ 65109 w 147852"/>
                  <a:gd name="connsiteY5" fmla="*/ 37980 h 256367"/>
                  <a:gd name="connsiteX6" fmla="*/ 24416 w 147852"/>
                  <a:gd name="connsiteY6" fmla="*/ 37980 h 256367"/>
                  <a:gd name="connsiteX7" fmla="*/ 24416 w 147852"/>
                  <a:gd name="connsiteY7" fmla="*/ 0 h 256367"/>
                  <a:gd name="connsiteX8" fmla="*/ 65109 w 147852"/>
                  <a:gd name="connsiteY8" fmla="*/ 0 h 256367"/>
                  <a:gd name="connsiteX9" fmla="*/ 65109 w 147852"/>
                  <a:gd name="connsiteY9" fmla="*/ 37980 h 256367"/>
                  <a:gd name="connsiteX10" fmla="*/ 51545 w 147852"/>
                  <a:gd name="connsiteY10" fmla="*/ 195327 h 256367"/>
                  <a:gd name="connsiteX11" fmla="*/ 70535 w 147852"/>
                  <a:gd name="connsiteY11" fmla="*/ 223813 h 256367"/>
                  <a:gd name="connsiteX12" fmla="*/ 96307 w 147852"/>
                  <a:gd name="connsiteY12" fmla="*/ 162773 h 256367"/>
                  <a:gd name="connsiteX13" fmla="*/ 51545 w 147852"/>
                  <a:gd name="connsiteY13" fmla="*/ 195327 h 256367"/>
                  <a:gd name="connsiteX14" fmla="*/ 145139 w 147852"/>
                  <a:gd name="connsiteY14" fmla="*/ 218387 h 256367"/>
                  <a:gd name="connsiteX15" fmla="*/ 147852 w 147852"/>
                  <a:gd name="connsiteY15" fmla="*/ 252298 h 256367"/>
                  <a:gd name="connsiteX16" fmla="*/ 100377 w 147852"/>
                  <a:gd name="connsiteY16" fmla="*/ 252298 h 256367"/>
                  <a:gd name="connsiteX17" fmla="*/ 97664 w 147852"/>
                  <a:gd name="connsiteY17" fmla="*/ 227882 h 256367"/>
                  <a:gd name="connsiteX18" fmla="*/ 96307 w 147852"/>
                  <a:gd name="connsiteY18" fmla="*/ 227882 h 256367"/>
                  <a:gd name="connsiteX19" fmla="*/ 48831 w 147852"/>
                  <a:gd name="connsiteY19" fmla="*/ 256367 h 256367"/>
                  <a:gd name="connsiteX20" fmla="*/ 0 w 147852"/>
                  <a:gd name="connsiteY20" fmla="*/ 198040 h 256367"/>
                  <a:gd name="connsiteX21" fmla="*/ 93595 w 147852"/>
                  <a:gd name="connsiteY21" fmla="*/ 135644 h 256367"/>
                  <a:gd name="connsiteX22" fmla="*/ 93595 w 147852"/>
                  <a:gd name="connsiteY22" fmla="*/ 122080 h 256367"/>
                  <a:gd name="connsiteX23" fmla="*/ 73248 w 147852"/>
                  <a:gd name="connsiteY23" fmla="*/ 94951 h 256367"/>
                  <a:gd name="connsiteX24" fmla="*/ 54258 w 147852"/>
                  <a:gd name="connsiteY24" fmla="*/ 123436 h 256367"/>
                  <a:gd name="connsiteX25" fmla="*/ 4069 w 147852"/>
                  <a:gd name="connsiteY25" fmla="*/ 123436 h 256367"/>
                  <a:gd name="connsiteX26" fmla="*/ 23060 w 147852"/>
                  <a:gd name="connsiteY26" fmla="*/ 78674 h 256367"/>
                  <a:gd name="connsiteX27" fmla="*/ 70535 w 147852"/>
                  <a:gd name="connsiteY27" fmla="*/ 66466 h 256367"/>
                  <a:gd name="connsiteX28" fmla="*/ 143782 w 147852"/>
                  <a:gd name="connsiteY28" fmla="*/ 127505 h 256367"/>
                  <a:gd name="connsiteX29" fmla="*/ 143782 w 147852"/>
                  <a:gd name="connsiteY29" fmla="*/ 218387 h 256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852" h="256367">
                    <a:moveTo>
                      <a:pt x="128862" y="37980"/>
                    </a:moveTo>
                    <a:lnTo>
                      <a:pt x="88169" y="37980"/>
                    </a:lnTo>
                    <a:lnTo>
                      <a:pt x="88169" y="0"/>
                    </a:lnTo>
                    <a:lnTo>
                      <a:pt x="128862" y="0"/>
                    </a:lnTo>
                    <a:lnTo>
                      <a:pt x="128862" y="37980"/>
                    </a:lnTo>
                    <a:close/>
                    <a:moveTo>
                      <a:pt x="65109" y="37980"/>
                    </a:moveTo>
                    <a:lnTo>
                      <a:pt x="24416" y="37980"/>
                    </a:lnTo>
                    <a:lnTo>
                      <a:pt x="24416" y="0"/>
                    </a:lnTo>
                    <a:lnTo>
                      <a:pt x="65109" y="0"/>
                    </a:lnTo>
                    <a:lnTo>
                      <a:pt x="65109" y="37980"/>
                    </a:lnTo>
                    <a:close/>
                    <a:moveTo>
                      <a:pt x="51545" y="195327"/>
                    </a:moveTo>
                    <a:cubicBezTo>
                      <a:pt x="51545" y="208892"/>
                      <a:pt x="54258" y="223813"/>
                      <a:pt x="70535" y="223813"/>
                    </a:cubicBezTo>
                    <a:cubicBezTo>
                      <a:pt x="100377" y="223813"/>
                      <a:pt x="96307" y="183119"/>
                      <a:pt x="96307" y="162773"/>
                    </a:cubicBezTo>
                    <a:cubicBezTo>
                      <a:pt x="70535" y="165486"/>
                      <a:pt x="51545" y="162773"/>
                      <a:pt x="51545" y="195327"/>
                    </a:cubicBezTo>
                    <a:moveTo>
                      <a:pt x="145139" y="218387"/>
                    </a:moveTo>
                    <a:cubicBezTo>
                      <a:pt x="145139" y="229238"/>
                      <a:pt x="146495" y="241446"/>
                      <a:pt x="147852" y="252298"/>
                    </a:cubicBezTo>
                    <a:lnTo>
                      <a:pt x="100377" y="252298"/>
                    </a:lnTo>
                    <a:lnTo>
                      <a:pt x="97664" y="227882"/>
                    </a:lnTo>
                    <a:lnTo>
                      <a:pt x="96307" y="227882"/>
                    </a:lnTo>
                    <a:cubicBezTo>
                      <a:pt x="85456" y="246872"/>
                      <a:pt x="70535" y="256367"/>
                      <a:pt x="48831" y="256367"/>
                    </a:cubicBezTo>
                    <a:cubicBezTo>
                      <a:pt x="13564" y="256367"/>
                      <a:pt x="0" y="229238"/>
                      <a:pt x="0" y="198040"/>
                    </a:cubicBezTo>
                    <a:cubicBezTo>
                      <a:pt x="0" y="137000"/>
                      <a:pt x="46119" y="135644"/>
                      <a:pt x="93595" y="135644"/>
                    </a:cubicBezTo>
                    <a:lnTo>
                      <a:pt x="93595" y="122080"/>
                    </a:lnTo>
                    <a:cubicBezTo>
                      <a:pt x="93595" y="107159"/>
                      <a:pt x="90882" y="94951"/>
                      <a:pt x="73248" y="94951"/>
                    </a:cubicBezTo>
                    <a:cubicBezTo>
                      <a:pt x="55614" y="94951"/>
                      <a:pt x="54258" y="108515"/>
                      <a:pt x="54258" y="123436"/>
                    </a:cubicBezTo>
                    <a:lnTo>
                      <a:pt x="4069" y="123436"/>
                    </a:lnTo>
                    <a:cubicBezTo>
                      <a:pt x="4069" y="101733"/>
                      <a:pt x="10851" y="86812"/>
                      <a:pt x="23060" y="78674"/>
                    </a:cubicBezTo>
                    <a:cubicBezTo>
                      <a:pt x="35267" y="70535"/>
                      <a:pt x="51545" y="66466"/>
                      <a:pt x="70535" y="66466"/>
                    </a:cubicBezTo>
                    <a:cubicBezTo>
                      <a:pt x="135644" y="66466"/>
                      <a:pt x="143782" y="94951"/>
                      <a:pt x="143782" y="127505"/>
                    </a:cubicBezTo>
                    <a:lnTo>
                      <a:pt x="143782" y="218387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C73DA85E-4737-466E-AD03-7ED67337F175}"/>
                  </a:ext>
                </a:extLst>
              </p:cNvPr>
              <p:cNvSpPr/>
              <p:nvPr/>
            </p:nvSpPr>
            <p:spPr>
              <a:xfrm>
                <a:off x="10644806" y="6179087"/>
                <a:ext cx="139883" cy="189901"/>
              </a:xfrm>
              <a:custGeom>
                <a:avLst/>
                <a:gdLst>
                  <a:gd name="connsiteX0" fmla="*/ 50359 w 139883"/>
                  <a:gd name="connsiteY0" fmla="*/ 128862 h 189901"/>
                  <a:gd name="connsiteX1" fmla="*/ 53072 w 139883"/>
                  <a:gd name="connsiteY1" fmla="*/ 150565 h 189901"/>
                  <a:gd name="connsiteX2" fmla="*/ 72062 w 139883"/>
                  <a:gd name="connsiteY2" fmla="*/ 158703 h 189901"/>
                  <a:gd name="connsiteX3" fmla="*/ 91052 w 139883"/>
                  <a:gd name="connsiteY3" fmla="*/ 139713 h 189901"/>
                  <a:gd name="connsiteX4" fmla="*/ 1527 w 139883"/>
                  <a:gd name="connsiteY4" fmla="*/ 51545 h 189901"/>
                  <a:gd name="connsiteX5" fmla="*/ 73419 w 139883"/>
                  <a:gd name="connsiteY5" fmla="*/ 0 h 189901"/>
                  <a:gd name="connsiteX6" fmla="*/ 137171 w 139883"/>
                  <a:gd name="connsiteY6" fmla="*/ 55614 h 189901"/>
                  <a:gd name="connsiteX7" fmla="*/ 86983 w 139883"/>
                  <a:gd name="connsiteY7" fmla="*/ 55614 h 189901"/>
                  <a:gd name="connsiteX8" fmla="*/ 81557 w 139883"/>
                  <a:gd name="connsiteY8" fmla="*/ 32555 h 189901"/>
                  <a:gd name="connsiteX9" fmla="*/ 67993 w 139883"/>
                  <a:gd name="connsiteY9" fmla="*/ 28485 h 189901"/>
                  <a:gd name="connsiteX10" fmla="*/ 50359 w 139883"/>
                  <a:gd name="connsiteY10" fmla="*/ 47475 h 189901"/>
                  <a:gd name="connsiteX11" fmla="*/ 139884 w 139883"/>
                  <a:gd name="connsiteY11" fmla="*/ 134288 h 189901"/>
                  <a:gd name="connsiteX12" fmla="*/ 72062 w 139883"/>
                  <a:gd name="connsiteY12" fmla="*/ 189902 h 189901"/>
                  <a:gd name="connsiteX13" fmla="*/ 171 w 139883"/>
                  <a:gd name="connsiteY13" fmla="*/ 127505 h 189901"/>
                  <a:gd name="connsiteX14" fmla="*/ 50359 w 139883"/>
                  <a:gd name="connsiteY14" fmla="*/ 127505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9883" h="189901">
                    <a:moveTo>
                      <a:pt x="50359" y="128862"/>
                    </a:moveTo>
                    <a:cubicBezTo>
                      <a:pt x="50359" y="137000"/>
                      <a:pt x="50359" y="145139"/>
                      <a:pt x="53072" y="150565"/>
                    </a:cubicBezTo>
                    <a:cubicBezTo>
                      <a:pt x="55785" y="155991"/>
                      <a:pt x="61211" y="158703"/>
                      <a:pt x="72062" y="158703"/>
                    </a:cubicBezTo>
                    <a:cubicBezTo>
                      <a:pt x="81557" y="158703"/>
                      <a:pt x="91052" y="151921"/>
                      <a:pt x="91052" y="139713"/>
                    </a:cubicBezTo>
                    <a:cubicBezTo>
                      <a:pt x="91052" y="100377"/>
                      <a:pt x="1527" y="109872"/>
                      <a:pt x="1527" y="51545"/>
                    </a:cubicBezTo>
                    <a:cubicBezTo>
                      <a:pt x="1527" y="12208"/>
                      <a:pt x="40864" y="0"/>
                      <a:pt x="73419" y="0"/>
                    </a:cubicBezTo>
                    <a:cubicBezTo>
                      <a:pt x="108686" y="0"/>
                      <a:pt x="139884" y="16277"/>
                      <a:pt x="137171" y="55614"/>
                    </a:cubicBezTo>
                    <a:lnTo>
                      <a:pt x="86983" y="55614"/>
                    </a:lnTo>
                    <a:cubicBezTo>
                      <a:pt x="86983" y="43406"/>
                      <a:pt x="85626" y="35267"/>
                      <a:pt x="81557" y="32555"/>
                    </a:cubicBezTo>
                    <a:cubicBezTo>
                      <a:pt x="78844" y="29842"/>
                      <a:pt x="73419" y="28485"/>
                      <a:pt x="67993" y="28485"/>
                    </a:cubicBezTo>
                    <a:cubicBezTo>
                      <a:pt x="57141" y="28485"/>
                      <a:pt x="50359" y="35267"/>
                      <a:pt x="50359" y="47475"/>
                    </a:cubicBezTo>
                    <a:cubicBezTo>
                      <a:pt x="50359" y="75961"/>
                      <a:pt x="139884" y="74604"/>
                      <a:pt x="139884" y="134288"/>
                    </a:cubicBezTo>
                    <a:cubicBezTo>
                      <a:pt x="139884" y="166842"/>
                      <a:pt x="114112" y="189902"/>
                      <a:pt x="72062" y="189902"/>
                    </a:cubicBezTo>
                    <a:cubicBezTo>
                      <a:pt x="27300" y="189902"/>
                      <a:pt x="-2542" y="179050"/>
                      <a:pt x="171" y="127505"/>
                    </a:cubicBezTo>
                    <a:lnTo>
                      <a:pt x="50359" y="12750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9A80F817-A9C4-451F-A85C-1FA023934471}"/>
                  </a:ext>
                </a:extLst>
              </p:cNvPr>
              <p:cNvSpPr/>
              <p:nvPr/>
            </p:nvSpPr>
            <p:spPr>
              <a:xfrm>
                <a:off x="10791472" y="6131612"/>
                <a:ext cx="97663" cy="234664"/>
              </a:xfrm>
              <a:custGeom>
                <a:avLst/>
                <a:gdLst>
                  <a:gd name="connsiteX0" fmla="*/ 0 w 97663"/>
                  <a:gd name="connsiteY0" fmla="*/ 51545 h 234664"/>
                  <a:gd name="connsiteX1" fmla="*/ 20347 w 97663"/>
                  <a:gd name="connsiteY1" fmla="*/ 51545 h 234664"/>
                  <a:gd name="connsiteX2" fmla="*/ 20347 w 97663"/>
                  <a:gd name="connsiteY2" fmla="*/ 23059 h 234664"/>
                  <a:gd name="connsiteX3" fmla="*/ 71891 w 97663"/>
                  <a:gd name="connsiteY3" fmla="*/ 0 h 234664"/>
                  <a:gd name="connsiteX4" fmla="*/ 71891 w 97663"/>
                  <a:gd name="connsiteY4" fmla="*/ 51545 h 234664"/>
                  <a:gd name="connsiteX5" fmla="*/ 97664 w 97663"/>
                  <a:gd name="connsiteY5" fmla="*/ 51545 h 234664"/>
                  <a:gd name="connsiteX6" fmla="*/ 97664 w 97663"/>
                  <a:gd name="connsiteY6" fmla="*/ 82743 h 234664"/>
                  <a:gd name="connsiteX7" fmla="*/ 71891 w 97663"/>
                  <a:gd name="connsiteY7" fmla="*/ 82743 h 234664"/>
                  <a:gd name="connsiteX8" fmla="*/ 71891 w 97663"/>
                  <a:gd name="connsiteY8" fmla="*/ 180406 h 234664"/>
                  <a:gd name="connsiteX9" fmla="*/ 88169 w 97663"/>
                  <a:gd name="connsiteY9" fmla="*/ 203466 h 234664"/>
                  <a:gd name="connsiteX10" fmla="*/ 97664 w 97663"/>
                  <a:gd name="connsiteY10" fmla="*/ 202110 h 234664"/>
                  <a:gd name="connsiteX11" fmla="*/ 97664 w 97663"/>
                  <a:gd name="connsiteY11" fmla="*/ 233308 h 234664"/>
                  <a:gd name="connsiteX12" fmla="*/ 71891 w 97663"/>
                  <a:gd name="connsiteY12" fmla="*/ 234664 h 234664"/>
                  <a:gd name="connsiteX13" fmla="*/ 21704 w 97663"/>
                  <a:gd name="connsiteY13" fmla="*/ 193971 h 234664"/>
                  <a:gd name="connsiteX14" fmla="*/ 21704 w 97663"/>
                  <a:gd name="connsiteY14" fmla="*/ 81386 h 234664"/>
                  <a:gd name="connsiteX15" fmla="*/ 1357 w 97663"/>
                  <a:gd name="connsiteY15" fmla="*/ 81386 h 234664"/>
                  <a:gd name="connsiteX16" fmla="*/ 1357 w 97663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3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4" y="51545"/>
                    </a:lnTo>
                    <a:lnTo>
                      <a:pt x="97664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2" y="203466"/>
                      <a:pt x="94951" y="203466"/>
                      <a:pt x="97664" y="202110"/>
                    </a:cubicBezTo>
                    <a:lnTo>
                      <a:pt x="97664" y="233308"/>
                    </a:lnTo>
                    <a:cubicBezTo>
                      <a:pt x="90882" y="233308"/>
                      <a:pt x="84099" y="234664"/>
                      <a:pt x="71891" y="234664"/>
                    </a:cubicBezTo>
                    <a:cubicBezTo>
                      <a:pt x="27129" y="234664"/>
                      <a:pt x="21704" y="204822"/>
                      <a:pt x="21704" y="193971"/>
                    </a:cubicBezTo>
                    <a:lnTo>
                      <a:pt x="21704" y="81386"/>
                    </a:lnTo>
                    <a:lnTo>
                      <a:pt x="1357" y="81386"/>
                    </a:lnTo>
                    <a:lnTo>
                      <a:pt x="1357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09846F89-7564-4295-8B51-70512D0626ED}"/>
                  </a:ext>
                </a:extLst>
              </p:cNvPr>
              <p:cNvSpPr/>
              <p:nvPr/>
            </p:nvSpPr>
            <p:spPr>
              <a:xfrm>
                <a:off x="10887780" y="6131612"/>
                <a:ext cx="97662" cy="234664"/>
              </a:xfrm>
              <a:custGeom>
                <a:avLst/>
                <a:gdLst>
                  <a:gd name="connsiteX0" fmla="*/ 0 w 97662"/>
                  <a:gd name="connsiteY0" fmla="*/ 51545 h 234664"/>
                  <a:gd name="connsiteX1" fmla="*/ 20347 w 97662"/>
                  <a:gd name="connsiteY1" fmla="*/ 51545 h 234664"/>
                  <a:gd name="connsiteX2" fmla="*/ 20347 w 97662"/>
                  <a:gd name="connsiteY2" fmla="*/ 23059 h 234664"/>
                  <a:gd name="connsiteX3" fmla="*/ 71891 w 97662"/>
                  <a:gd name="connsiteY3" fmla="*/ 0 h 234664"/>
                  <a:gd name="connsiteX4" fmla="*/ 71891 w 97662"/>
                  <a:gd name="connsiteY4" fmla="*/ 51545 h 234664"/>
                  <a:gd name="connsiteX5" fmla="*/ 97663 w 97662"/>
                  <a:gd name="connsiteY5" fmla="*/ 51545 h 234664"/>
                  <a:gd name="connsiteX6" fmla="*/ 97663 w 97662"/>
                  <a:gd name="connsiteY6" fmla="*/ 82743 h 234664"/>
                  <a:gd name="connsiteX7" fmla="*/ 71891 w 97662"/>
                  <a:gd name="connsiteY7" fmla="*/ 82743 h 234664"/>
                  <a:gd name="connsiteX8" fmla="*/ 71891 w 97662"/>
                  <a:gd name="connsiteY8" fmla="*/ 180406 h 234664"/>
                  <a:gd name="connsiteX9" fmla="*/ 88169 w 97662"/>
                  <a:gd name="connsiteY9" fmla="*/ 203466 h 234664"/>
                  <a:gd name="connsiteX10" fmla="*/ 97663 w 97662"/>
                  <a:gd name="connsiteY10" fmla="*/ 202110 h 234664"/>
                  <a:gd name="connsiteX11" fmla="*/ 97663 w 97662"/>
                  <a:gd name="connsiteY11" fmla="*/ 233308 h 234664"/>
                  <a:gd name="connsiteX12" fmla="*/ 70534 w 97662"/>
                  <a:gd name="connsiteY12" fmla="*/ 234664 h 234664"/>
                  <a:gd name="connsiteX13" fmla="*/ 20347 w 97662"/>
                  <a:gd name="connsiteY13" fmla="*/ 193971 h 234664"/>
                  <a:gd name="connsiteX14" fmla="*/ 20347 w 97662"/>
                  <a:gd name="connsiteY14" fmla="*/ 81386 h 234664"/>
                  <a:gd name="connsiteX15" fmla="*/ 0 w 97662"/>
                  <a:gd name="connsiteY15" fmla="*/ 81386 h 234664"/>
                  <a:gd name="connsiteX16" fmla="*/ 0 w 97662"/>
                  <a:gd name="connsiteY16" fmla="*/ 51545 h 23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662" h="234664">
                    <a:moveTo>
                      <a:pt x="0" y="51545"/>
                    </a:moveTo>
                    <a:lnTo>
                      <a:pt x="20347" y="51545"/>
                    </a:lnTo>
                    <a:lnTo>
                      <a:pt x="20347" y="23059"/>
                    </a:lnTo>
                    <a:lnTo>
                      <a:pt x="71891" y="0"/>
                    </a:lnTo>
                    <a:lnTo>
                      <a:pt x="71891" y="51545"/>
                    </a:lnTo>
                    <a:lnTo>
                      <a:pt x="97663" y="51545"/>
                    </a:lnTo>
                    <a:lnTo>
                      <a:pt x="97663" y="82743"/>
                    </a:lnTo>
                    <a:lnTo>
                      <a:pt x="71891" y="82743"/>
                    </a:lnTo>
                    <a:lnTo>
                      <a:pt x="71891" y="180406"/>
                    </a:lnTo>
                    <a:cubicBezTo>
                      <a:pt x="71891" y="193971"/>
                      <a:pt x="71891" y="203466"/>
                      <a:pt x="88169" y="203466"/>
                    </a:cubicBezTo>
                    <a:cubicBezTo>
                      <a:pt x="90881" y="203466"/>
                      <a:pt x="94951" y="203466"/>
                      <a:pt x="97663" y="202110"/>
                    </a:cubicBezTo>
                    <a:lnTo>
                      <a:pt x="97663" y="233308"/>
                    </a:lnTo>
                    <a:cubicBezTo>
                      <a:pt x="90881" y="233308"/>
                      <a:pt x="84099" y="234664"/>
                      <a:pt x="70534" y="234664"/>
                    </a:cubicBezTo>
                    <a:cubicBezTo>
                      <a:pt x="25772" y="234664"/>
                      <a:pt x="20347" y="204822"/>
                      <a:pt x="20347" y="193971"/>
                    </a:cubicBezTo>
                    <a:lnTo>
                      <a:pt x="20347" y="81386"/>
                    </a:lnTo>
                    <a:lnTo>
                      <a:pt x="0" y="81386"/>
                    </a:lnTo>
                    <a:lnTo>
                      <a:pt x="0" y="5154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17E6421D-081B-4880-8826-BCE133C8B4F8}"/>
                  </a:ext>
                </a:extLst>
              </p:cNvPr>
              <p:cNvSpPr/>
              <p:nvPr/>
            </p:nvSpPr>
            <p:spPr>
              <a:xfrm>
                <a:off x="11004433" y="6179087"/>
                <a:ext cx="97663" cy="187188"/>
              </a:xfrm>
              <a:custGeom>
                <a:avLst/>
                <a:gdLst>
                  <a:gd name="connsiteX0" fmla="*/ 50188 w 97663"/>
                  <a:gd name="connsiteY0" fmla="*/ 4069 h 187188"/>
                  <a:gd name="connsiteX1" fmla="*/ 50188 w 97663"/>
                  <a:gd name="connsiteY1" fmla="*/ 27129 h 187188"/>
                  <a:gd name="connsiteX2" fmla="*/ 50188 w 97663"/>
                  <a:gd name="connsiteY2" fmla="*/ 27129 h 187188"/>
                  <a:gd name="connsiteX3" fmla="*/ 97664 w 97663"/>
                  <a:gd name="connsiteY3" fmla="*/ 0 h 187188"/>
                  <a:gd name="connsiteX4" fmla="*/ 97664 w 97663"/>
                  <a:gd name="connsiteY4" fmla="*/ 46119 h 187188"/>
                  <a:gd name="connsiteX5" fmla="*/ 51545 w 97663"/>
                  <a:gd name="connsiteY5" fmla="*/ 88169 h 187188"/>
                  <a:gd name="connsiteX6" fmla="*/ 51545 w 97663"/>
                  <a:gd name="connsiteY6" fmla="*/ 187189 h 187188"/>
                  <a:gd name="connsiteX7" fmla="*/ 0 w 97663"/>
                  <a:gd name="connsiteY7" fmla="*/ 187189 h 187188"/>
                  <a:gd name="connsiteX8" fmla="*/ 0 w 97663"/>
                  <a:gd name="connsiteY8" fmla="*/ 4069 h 187188"/>
                  <a:gd name="connsiteX9" fmla="*/ 50188 w 97663"/>
                  <a:gd name="connsiteY9" fmla="*/ 4069 h 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663" h="187188">
                    <a:moveTo>
                      <a:pt x="50188" y="4069"/>
                    </a:moveTo>
                    <a:lnTo>
                      <a:pt x="50188" y="27129"/>
                    </a:lnTo>
                    <a:lnTo>
                      <a:pt x="50188" y="27129"/>
                    </a:lnTo>
                    <a:cubicBezTo>
                      <a:pt x="59684" y="6782"/>
                      <a:pt x="77317" y="0"/>
                      <a:pt x="97664" y="0"/>
                    </a:cubicBezTo>
                    <a:lnTo>
                      <a:pt x="97664" y="46119"/>
                    </a:lnTo>
                    <a:cubicBezTo>
                      <a:pt x="52901" y="43406"/>
                      <a:pt x="51545" y="69178"/>
                      <a:pt x="51545" y="88169"/>
                    </a:cubicBezTo>
                    <a:lnTo>
                      <a:pt x="51545" y="187189"/>
                    </a:lnTo>
                    <a:lnTo>
                      <a:pt x="0" y="187189"/>
                    </a:lnTo>
                    <a:lnTo>
                      <a:pt x="0" y="4069"/>
                    </a:lnTo>
                    <a:lnTo>
                      <a:pt x="50188" y="406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ihandsfigur: Form 42">
                <a:extLst>
                  <a:ext uri="{FF2B5EF4-FFF2-40B4-BE49-F238E27FC236}">
                    <a16:creationId xmlns:a16="http://schemas.microsoft.com/office/drawing/2014/main" id="{BE5638D6-E3DC-477D-8E3D-D4A2C0F416D2}"/>
                  </a:ext>
                </a:extLst>
              </p:cNvPr>
              <p:cNvSpPr/>
              <p:nvPr/>
            </p:nvSpPr>
            <p:spPr>
              <a:xfrm>
                <a:off x="11103453" y="6180443"/>
                <a:ext cx="147852" cy="189901"/>
              </a:xfrm>
              <a:custGeom>
                <a:avLst/>
                <a:gdLst>
                  <a:gd name="connsiteX0" fmla="*/ 145139 w 147852"/>
                  <a:gd name="connsiteY0" fmla="*/ 151921 h 189901"/>
                  <a:gd name="connsiteX1" fmla="*/ 147852 w 147852"/>
                  <a:gd name="connsiteY1" fmla="*/ 185832 h 189901"/>
                  <a:gd name="connsiteX2" fmla="*/ 100377 w 147852"/>
                  <a:gd name="connsiteY2" fmla="*/ 185832 h 189901"/>
                  <a:gd name="connsiteX3" fmla="*/ 97664 w 147852"/>
                  <a:gd name="connsiteY3" fmla="*/ 161416 h 189901"/>
                  <a:gd name="connsiteX4" fmla="*/ 96308 w 147852"/>
                  <a:gd name="connsiteY4" fmla="*/ 161416 h 189901"/>
                  <a:gd name="connsiteX5" fmla="*/ 48832 w 147852"/>
                  <a:gd name="connsiteY5" fmla="*/ 189902 h 189901"/>
                  <a:gd name="connsiteX6" fmla="*/ 0 w 147852"/>
                  <a:gd name="connsiteY6" fmla="*/ 131575 h 189901"/>
                  <a:gd name="connsiteX7" fmla="*/ 93595 w 147852"/>
                  <a:gd name="connsiteY7" fmla="*/ 69178 h 189901"/>
                  <a:gd name="connsiteX8" fmla="*/ 93595 w 147852"/>
                  <a:gd name="connsiteY8" fmla="*/ 55614 h 189901"/>
                  <a:gd name="connsiteX9" fmla="*/ 73248 w 147852"/>
                  <a:gd name="connsiteY9" fmla="*/ 28485 h 189901"/>
                  <a:gd name="connsiteX10" fmla="*/ 54258 w 147852"/>
                  <a:gd name="connsiteY10" fmla="*/ 56970 h 189901"/>
                  <a:gd name="connsiteX11" fmla="*/ 4069 w 147852"/>
                  <a:gd name="connsiteY11" fmla="*/ 56970 h 189901"/>
                  <a:gd name="connsiteX12" fmla="*/ 23060 w 147852"/>
                  <a:gd name="connsiteY12" fmla="*/ 12208 h 189901"/>
                  <a:gd name="connsiteX13" fmla="*/ 70535 w 147852"/>
                  <a:gd name="connsiteY13" fmla="*/ 0 h 189901"/>
                  <a:gd name="connsiteX14" fmla="*/ 143783 w 147852"/>
                  <a:gd name="connsiteY14" fmla="*/ 61040 h 189901"/>
                  <a:gd name="connsiteX15" fmla="*/ 143783 w 147852"/>
                  <a:gd name="connsiteY15" fmla="*/ 151921 h 189901"/>
                  <a:gd name="connsiteX16" fmla="*/ 51545 w 147852"/>
                  <a:gd name="connsiteY16" fmla="*/ 128862 h 189901"/>
                  <a:gd name="connsiteX17" fmla="*/ 70535 w 147852"/>
                  <a:gd name="connsiteY17" fmla="*/ 157347 h 189901"/>
                  <a:gd name="connsiteX18" fmla="*/ 96308 w 147852"/>
                  <a:gd name="connsiteY18" fmla="*/ 96307 h 189901"/>
                  <a:gd name="connsiteX19" fmla="*/ 51545 w 147852"/>
                  <a:gd name="connsiteY19" fmla="*/ 128862 h 18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852" h="189901">
                    <a:moveTo>
                      <a:pt x="145139" y="151921"/>
                    </a:moveTo>
                    <a:cubicBezTo>
                      <a:pt x="145139" y="162773"/>
                      <a:pt x="146495" y="174981"/>
                      <a:pt x="147852" y="185832"/>
                    </a:cubicBezTo>
                    <a:lnTo>
                      <a:pt x="100377" y="185832"/>
                    </a:lnTo>
                    <a:lnTo>
                      <a:pt x="97664" y="161416"/>
                    </a:lnTo>
                    <a:lnTo>
                      <a:pt x="96308" y="161416"/>
                    </a:lnTo>
                    <a:cubicBezTo>
                      <a:pt x="85456" y="180406"/>
                      <a:pt x="70535" y="189902"/>
                      <a:pt x="48832" y="189902"/>
                    </a:cubicBezTo>
                    <a:cubicBezTo>
                      <a:pt x="13564" y="189902"/>
                      <a:pt x="0" y="162773"/>
                      <a:pt x="0" y="131575"/>
                    </a:cubicBezTo>
                    <a:cubicBezTo>
                      <a:pt x="0" y="70535"/>
                      <a:pt x="46119" y="69178"/>
                      <a:pt x="93595" y="69178"/>
                    </a:cubicBezTo>
                    <a:lnTo>
                      <a:pt x="93595" y="55614"/>
                    </a:lnTo>
                    <a:cubicBezTo>
                      <a:pt x="93595" y="39337"/>
                      <a:pt x="90882" y="28485"/>
                      <a:pt x="73248" y="28485"/>
                    </a:cubicBezTo>
                    <a:cubicBezTo>
                      <a:pt x="55615" y="28485"/>
                      <a:pt x="54258" y="42050"/>
                      <a:pt x="54258" y="56970"/>
                    </a:cubicBezTo>
                    <a:lnTo>
                      <a:pt x="4069" y="56970"/>
                    </a:lnTo>
                    <a:cubicBezTo>
                      <a:pt x="4069" y="35267"/>
                      <a:pt x="10851" y="20347"/>
                      <a:pt x="23060" y="12208"/>
                    </a:cubicBezTo>
                    <a:cubicBezTo>
                      <a:pt x="35268" y="4069"/>
                      <a:pt x="51545" y="0"/>
                      <a:pt x="70535" y="0"/>
                    </a:cubicBezTo>
                    <a:cubicBezTo>
                      <a:pt x="135644" y="0"/>
                      <a:pt x="143783" y="28485"/>
                      <a:pt x="143783" y="61040"/>
                    </a:cubicBezTo>
                    <a:lnTo>
                      <a:pt x="143783" y="151921"/>
                    </a:lnTo>
                    <a:close/>
                    <a:moveTo>
                      <a:pt x="51545" y="128862"/>
                    </a:moveTo>
                    <a:cubicBezTo>
                      <a:pt x="51545" y="142426"/>
                      <a:pt x="54258" y="157347"/>
                      <a:pt x="70535" y="157347"/>
                    </a:cubicBezTo>
                    <a:cubicBezTo>
                      <a:pt x="100377" y="157347"/>
                      <a:pt x="96308" y="116654"/>
                      <a:pt x="96308" y="96307"/>
                    </a:cubicBezTo>
                    <a:cubicBezTo>
                      <a:pt x="70535" y="99020"/>
                      <a:pt x="51545" y="96307"/>
                      <a:pt x="51545" y="128862"/>
                    </a:cubicBezTo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FE8AB76D-489B-477C-A0F7-7E4B01F0A149}"/>
                  </a:ext>
                </a:extLst>
              </p:cNvPr>
              <p:cNvSpPr/>
              <p:nvPr/>
            </p:nvSpPr>
            <p:spPr>
              <a:xfrm>
                <a:off x="11258088" y="6111265"/>
                <a:ext cx="99019" cy="255010"/>
              </a:xfrm>
              <a:custGeom>
                <a:avLst/>
                <a:gdLst>
                  <a:gd name="connsiteX0" fmla="*/ 99020 w 99019"/>
                  <a:gd name="connsiteY0" fmla="*/ 42050 h 255010"/>
                  <a:gd name="connsiteX1" fmla="*/ 74604 w 99019"/>
                  <a:gd name="connsiteY1" fmla="*/ 58327 h 255010"/>
                  <a:gd name="connsiteX2" fmla="*/ 74604 w 99019"/>
                  <a:gd name="connsiteY2" fmla="*/ 71891 h 255010"/>
                  <a:gd name="connsiteX3" fmla="*/ 99020 w 99019"/>
                  <a:gd name="connsiteY3" fmla="*/ 71891 h 255010"/>
                  <a:gd name="connsiteX4" fmla="*/ 99020 w 99019"/>
                  <a:gd name="connsiteY4" fmla="*/ 104446 h 255010"/>
                  <a:gd name="connsiteX5" fmla="*/ 74604 w 99019"/>
                  <a:gd name="connsiteY5" fmla="*/ 104446 h 255010"/>
                  <a:gd name="connsiteX6" fmla="*/ 74604 w 99019"/>
                  <a:gd name="connsiteY6" fmla="*/ 255011 h 255010"/>
                  <a:gd name="connsiteX7" fmla="*/ 23060 w 99019"/>
                  <a:gd name="connsiteY7" fmla="*/ 255011 h 255010"/>
                  <a:gd name="connsiteX8" fmla="*/ 23060 w 99019"/>
                  <a:gd name="connsiteY8" fmla="*/ 104446 h 255010"/>
                  <a:gd name="connsiteX9" fmla="*/ 0 w 99019"/>
                  <a:gd name="connsiteY9" fmla="*/ 104446 h 255010"/>
                  <a:gd name="connsiteX10" fmla="*/ 0 w 99019"/>
                  <a:gd name="connsiteY10" fmla="*/ 71891 h 255010"/>
                  <a:gd name="connsiteX11" fmla="*/ 23060 w 99019"/>
                  <a:gd name="connsiteY11" fmla="*/ 71891 h 255010"/>
                  <a:gd name="connsiteX12" fmla="*/ 81386 w 99019"/>
                  <a:gd name="connsiteY12" fmla="*/ 0 h 255010"/>
                  <a:gd name="connsiteX13" fmla="*/ 99020 w 99019"/>
                  <a:gd name="connsiteY13" fmla="*/ 1356 h 255010"/>
                  <a:gd name="connsiteX14" fmla="*/ 99020 w 99019"/>
                  <a:gd name="connsiteY14" fmla="*/ 42050 h 25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19" h="255010">
                    <a:moveTo>
                      <a:pt x="99020" y="42050"/>
                    </a:moveTo>
                    <a:cubicBezTo>
                      <a:pt x="77317" y="42050"/>
                      <a:pt x="74604" y="44763"/>
                      <a:pt x="74604" y="58327"/>
                    </a:cubicBezTo>
                    <a:lnTo>
                      <a:pt x="74604" y="71891"/>
                    </a:lnTo>
                    <a:lnTo>
                      <a:pt x="99020" y="71891"/>
                    </a:lnTo>
                    <a:lnTo>
                      <a:pt x="99020" y="104446"/>
                    </a:lnTo>
                    <a:lnTo>
                      <a:pt x="74604" y="104446"/>
                    </a:lnTo>
                    <a:lnTo>
                      <a:pt x="74604" y="255011"/>
                    </a:lnTo>
                    <a:lnTo>
                      <a:pt x="23060" y="255011"/>
                    </a:lnTo>
                    <a:lnTo>
                      <a:pt x="23060" y="104446"/>
                    </a:lnTo>
                    <a:lnTo>
                      <a:pt x="0" y="104446"/>
                    </a:lnTo>
                    <a:lnTo>
                      <a:pt x="0" y="71891"/>
                    </a:lnTo>
                    <a:lnTo>
                      <a:pt x="23060" y="71891"/>
                    </a:lnTo>
                    <a:cubicBezTo>
                      <a:pt x="23060" y="18990"/>
                      <a:pt x="18990" y="0"/>
                      <a:pt x="81386" y="0"/>
                    </a:cubicBezTo>
                    <a:cubicBezTo>
                      <a:pt x="88169" y="0"/>
                      <a:pt x="92238" y="0"/>
                      <a:pt x="99020" y="1356"/>
                    </a:cubicBezTo>
                    <a:lnTo>
                      <a:pt x="99020" y="4205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AEAE0D3A-0DAD-443B-9274-6F532BC429B3}"/>
                </a:ext>
              </a:extLst>
            </p:cNvPr>
            <p:cNvSpPr/>
            <p:nvPr/>
          </p:nvSpPr>
          <p:spPr>
            <a:xfrm>
              <a:off x="11377454" y="6112621"/>
              <a:ext cx="51544" cy="253654"/>
            </a:xfrm>
            <a:custGeom>
              <a:avLst/>
              <a:gdLst>
                <a:gd name="connsiteX0" fmla="*/ 51545 w 51544"/>
                <a:gd name="connsiteY0" fmla="*/ 253654 h 253654"/>
                <a:gd name="connsiteX1" fmla="*/ 0 w 51544"/>
                <a:gd name="connsiteY1" fmla="*/ 253654 h 253654"/>
                <a:gd name="connsiteX2" fmla="*/ 0 w 51544"/>
                <a:gd name="connsiteY2" fmla="*/ 70535 h 253654"/>
                <a:gd name="connsiteX3" fmla="*/ 51545 w 51544"/>
                <a:gd name="connsiteY3" fmla="*/ 70535 h 253654"/>
                <a:gd name="connsiteX4" fmla="*/ 51545 w 51544"/>
                <a:gd name="connsiteY4" fmla="*/ 253654 h 253654"/>
                <a:gd name="connsiteX5" fmla="*/ 51545 w 51544"/>
                <a:gd name="connsiteY5" fmla="*/ 40693 h 253654"/>
                <a:gd name="connsiteX6" fmla="*/ 0 w 51544"/>
                <a:gd name="connsiteY6" fmla="*/ 40693 h 253654"/>
                <a:gd name="connsiteX7" fmla="*/ 0 w 51544"/>
                <a:gd name="connsiteY7" fmla="*/ 0 h 253654"/>
                <a:gd name="connsiteX8" fmla="*/ 51545 w 51544"/>
                <a:gd name="connsiteY8" fmla="*/ 0 h 253654"/>
                <a:gd name="connsiteX9" fmla="*/ 51545 w 51544"/>
                <a:gd name="connsiteY9" fmla="*/ 40693 h 25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4" h="253654">
                  <a:moveTo>
                    <a:pt x="51545" y="253654"/>
                  </a:moveTo>
                  <a:lnTo>
                    <a:pt x="0" y="253654"/>
                  </a:lnTo>
                  <a:lnTo>
                    <a:pt x="0" y="70535"/>
                  </a:lnTo>
                  <a:lnTo>
                    <a:pt x="51545" y="70535"/>
                  </a:lnTo>
                  <a:lnTo>
                    <a:pt x="51545" y="253654"/>
                  </a:lnTo>
                  <a:close/>
                  <a:moveTo>
                    <a:pt x="51545" y="40693"/>
                  </a:moveTo>
                  <a:lnTo>
                    <a:pt x="0" y="40693"/>
                  </a:lnTo>
                  <a:lnTo>
                    <a:pt x="0" y="0"/>
                  </a:lnTo>
                  <a:lnTo>
                    <a:pt x="51545" y="0"/>
                  </a:lnTo>
                  <a:lnTo>
                    <a:pt x="51545" y="40693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60C84D92-BF0B-44E4-89E2-3E7A567AF6DD}"/>
                </a:ext>
              </a:extLst>
            </p:cNvPr>
            <p:cNvSpPr/>
            <p:nvPr/>
          </p:nvSpPr>
          <p:spPr>
            <a:xfrm>
              <a:off x="11454772" y="6113978"/>
              <a:ext cx="157346" cy="252297"/>
            </a:xfrm>
            <a:custGeom>
              <a:avLst/>
              <a:gdLst>
                <a:gd name="connsiteX0" fmla="*/ 0 w 157346"/>
                <a:gd name="connsiteY0" fmla="*/ 252298 h 252297"/>
                <a:gd name="connsiteX1" fmla="*/ 0 w 157346"/>
                <a:gd name="connsiteY1" fmla="*/ 0 h 252297"/>
                <a:gd name="connsiteX2" fmla="*/ 51545 w 157346"/>
                <a:gd name="connsiteY2" fmla="*/ 0 h 252297"/>
                <a:gd name="connsiteX3" fmla="*/ 51545 w 157346"/>
                <a:gd name="connsiteY3" fmla="*/ 146495 h 252297"/>
                <a:gd name="connsiteX4" fmla="*/ 51545 w 157346"/>
                <a:gd name="connsiteY4" fmla="*/ 146495 h 252297"/>
                <a:gd name="connsiteX5" fmla="*/ 97664 w 157346"/>
                <a:gd name="connsiteY5" fmla="*/ 69178 h 252297"/>
                <a:gd name="connsiteX6" fmla="*/ 151921 w 157346"/>
                <a:gd name="connsiteY6" fmla="*/ 69178 h 252297"/>
                <a:gd name="connsiteX7" fmla="*/ 99020 w 157346"/>
                <a:gd name="connsiteY7" fmla="*/ 150565 h 252297"/>
                <a:gd name="connsiteX8" fmla="*/ 157347 w 157346"/>
                <a:gd name="connsiteY8" fmla="*/ 252298 h 252297"/>
                <a:gd name="connsiteX9" fmla="*/ 99020 w 157346"/>
                <a:gd name="connsiteY9" fmla="*/ 252298 h 252297"/>
                <a:gd name="connsiteX10" fmla="*/ 51545 w 157346"/>
                <a:gd name="connsiteY10" fmla="*/ 153278 h 252297"/>
                <a:gd name="connsiteX11" fmla="*/ 51545 w 157346"/>
                <a:gd name="connsiteY11" fmla="*/ 153278 h 252297"/>
                <a:gd name="connsiteX12" fmla="*/ 51545 w 157346"/>
                <a:gd name="connsiteY12" fmla="*/ 252298 h 25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346" h="252297">
                  <a:moveTo>
                    <a:pt x="0" y="252298"/>
                  </a:moveTo>
                  <a:lnTo>
                    <a:pt x="0" y="0"/>
                  </a:lnTo>
                  <a:lnTo>
                    <a:pt x="51545" y="0"/>
                  </a:lnTo>
                  <a:lnTo>
                    <a:pt x="51545" y="146495"/>
                  </a:lnTo>
                  <a:lnTo>
                    <a:pt x="51545" y="146495"/>
                  </a:lnTo>
                  <a:lnTo>
                    <a:pt x="97664" y="69178"/>
                  </a:lnTo>
                  <a:lnTo>
                    <a:pt x="151921" y="69178"/>
                  </a:lnTo>
                  <a:lnTo>
                    <a:pt x="99020" y="150565"/>
                  </a:lnTo>
                  <a:lnTo>
                    <a:pt x="157347" y="252298"/>
                  </a:lnTo>
                  <a:lnTo>
                    <a:pt x="99020" y="252298"/>
                  </a:lnTo>
                  <a:lnTo>
                    <a:pt x="51545" y="153278"/>
                  </a:lnTo>
                  <a:lnTo>
                    <a:pt x="51545" y="153278"/>
                  </a:lnTo>
                  <a:lnTo>
                    <a:pt x="51545" y="252298"/>
                  </a:lnTo>
                  <a:close/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257C625E-53EB-40FB-AF04-0EDA42A316B1}"/>
                </a:ext>
              </a:extLst>
            </p:cNvPr>
            <p:cNvSpPr/>
            <p:nvPr/>
          </p:nvSpPr>
          <p:spPr>
            <a:xfrm>
              <a:off x="9741589" y="6067859"/>
              <a:ext cx="562922" cy="409644"/>
            </a:xfrm>
            <a:custGeom>
              <a:avLst/>
              <a:gdLst>
                <a:gd name="connsiteX0" fmla="*/ 562922 w 562922"/>
                <a:gd name="connsiteY0" fmla="*/ 115297 h 409644"/>
                <a:gd name="connsiteX1" fmla="*/ 366239 w 562922"/>
                <a:gd name="connsiteY1" fmla="*/ 202110 h 409644"/>
                <a:gd name="connsiteX2" fmla="*/ 317406 w 562922"/>
                <a:gd name="connsiteY2" fmla="*/ 160060 h 409644"/>
                <a:gd name="connsiteX3" fmla="*/ 351317 w 562922"/>
                <a:gd name="connsiteY3" fmla="*/ 28485 h 409644"/>
                <a:gd name="connsiteX4" fmla="*/ 472041 w 562922"/>
                <a:gd name="connsiteY4" fmla="*/ 123436 h 409644"/>
                <a:gd name="connsiteX5" fmla="*/ 497813 w 562922"/>
                <a:gd name="connsiteY5" fmla="*/ 118010 h 409644"/>
                <a:gd name="connsiteX6" fmla="*/ 311981 w 562922"/>
                <a:gd name="connsiteY6" fmla="*/ 0 h 409644"/>
                <a:gd name="connsiteX7" fmla="*/ 151921 w 562922"/>
                <a:gd name="connsiteY7" fmla="*/ 75961 h 409644"/>
                <a:gd name="connsiteX8" fmla="*/ 0 w 562922"/>
                <a:gd name="connsiteY8" fmla="*/ 65109 h 409644"/>
                <a:gd name="connsiteX9" fmla="*/ 366239 w 562922"/>
                <a:gd name="connsiteY9" fmla="*/ 349961 h 409644"/>
                <a:gd name="connsiteX10" fmla="*/ 486961 w 562922"/>
                <a:gd name="connsiteY10" fmla="*/ 166842 h 409644"/>
                <a:gd name="connsiteX11" fmla="*/ 491030 w 562922"/>
                <a:gd name="connsiteY11" fmla="*/ 203466 h 409644"/>
                <a:gd name="connsiteX12" fmla="*/ 448981 w 562922"/>
                <a:gd name="connsiteY12" fmla="*/ 318763 h 409644"/>
                <a:gd name="connsiteX13" fmla="*/ 311981 w 562922"/>
                <a:gd name="connsiteY13" fmla="*/ 382516 h 409644"/>
                <a:gd name="connsiteX14" fmla="*/ 169555 w 562922"/>
                <a:gd name="connsiteY14" fmla="*/ 313338 h 409644"/>
                <a:gd name="connsiteX15" fmla="*/ 267218 w 562922"/>
                <a:gd name="connsiteY15" fmla="*/ 238733 h 409644"/>
                <a:gd name="connsiteX16" fmla="*/ 246871 w 562922"/>
                <a:gd name="connsiteY16" fmla="*/ 219743 h 409644"/>
                <a:gd name="connsiteX17" fmla="*/ 154634 w 562922"/>
                <a:gd name="connsiteY17" fmla="*/ 290278 h 409644"/>
                <a:gd name="connsiteX18" fmla="*/ 143782 w 562922"/>
                <a:gd name="connsiteY18" fmla="*/ 141070 h 409644"/>
                <a:gd name="connsiteX19" fmla="*/ 122080 w 562922"/>
                <a:gd name="connsiteY19" fmla="*/ 127505 h 409644"/>
                <a:gd name="connsiteX20" fmla="*/ 107158 w 562922"/>
                <a:gd name="connsiteY20" fmla="*/ 204822 h 409644"/>
                <a:gd name="connsiteX21" fmla="*/ 311981 w 562922"/>
                <a:gd name="connsiteY21" fmla="*/ 409645 h 409644"/>
                <a:gd name="connsiteX22" fmla="*/ 516803 w 562922"/>
                <a:gd name="connsiteY22" fmla="*/ 204822 h 409644"/>
                <a:gd name="connsiteX23" fmla="*/ 508665 w 562922"/>
                <a:gd name="connsiteY23" fmla="*/ 147852 h 409644"/>
                <a:gd name="connsiteX24" fmla="*/ 562922 w 562922"/>
                <a:gd name="connsiteY24" fmla="*/ 115297 h 409644"/>
                <a:gd name="connsiteX25" fmla="*/ 177693 w 562922"/>
                <a:gd name="connsiteY25" fmla="*/ 82743 h 409644"/>
                <a:gd name="connsiteX26" fmla="*/ 324189 w 562922"/>
                <a:gd name="connsiteY26" fmla="*/ 23059 h 409644"/>
                <a:gd name="connsiteX27" fmla="*/ 294347 w 562922"/>
                <a:gd name="connsiteY27" fmla="*/ 141070 h 409644"/>
                <a:gd name="connsiteX28" fmla="*/ 177693 w 562922"/>
                <a:gd name="connsiteY28" fmla="*/ 82743 h 40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2922" h="409644">
                  <a:moveTo>
                    <a:pt x="562922" y="115297"/>
                  </a:moveTo>
                  <a:cubicBezTo>
                    <a:pt x="444912" y="123436"/>
                    <a:pt x="366239" y="202110"/>
                    <a:pt x="366239" y="202110"/>
                  </a:cubicBezTo>
                  <a:cubicBezTo>
                    <a:pt x="349961" y="185832"/>
                    <a:pt x="333684" y="172268"/>
                    <a:pt x="317406" y="160060"/>
                  </a:cubicBezTo>
                  <a:cubicBezTo>
                    <a:pt x="333684" y="123436"/>
                    <a:pt x="347248" y="80030"/>
                    <a:pt x="351317" y="28485"/>
                  </a:cubicBezTo>
                  <a:cubicBezTo>
                    <a:pt x="351317" y="28485"/>
                    <a:pt x="432704" y="44763"/>
                    <a:pt x="472041" y="123436"/>
                  </a:cubicBezTo>
                  <a:cubicBezTo>
                    <a:pt x="480179" y="122080"/>
                    <a:pt x="488318" y="119367"/>
                    <a:pt x="497813" y="118010"/>
                  </a:cubicBezTo>
                  <a:cubicBezTo>
                    <a:pt x="465259" y="47475"/>
                    <a:pt x="394724" y="0"/>
                    <a:pt x="311981" y="0"/>
                  </a:cubicBezTo>
                  <a:cubicBezTo>
                    <a:pt x="246871" y="0"/>
                    <a:pt x="189902" y="29842"/>
                    <a:pt x="151921" y="75961"/>
                  </a:cubicBezTo>
                  <a:cubicBezTo>
                    <a:pt x="63752" y="52901"/>
                    <a:pt x="0" y="65109"/>
                    <a:pt x="0" y="65109"/>
                  </a:cubicBezTo>
                  <a:cubicBezTo>
                    <a:pt x="274000" y="120723"/>
                    <a:pt x="366239" y="349961"/>
                    <a:pt x="366239" y="349961"/>
                  </a:cubicBezTo>
                  <a:cubicBezTo>
                    <a:pt x="405575" y="257724"/>
                    <a:pt x="448981" y="200753"/>
                    <a:pt x="486961" y="166842"/>
                  </a:cubicBezTo>
                  <a:cubicBezTo>
                    <a:pt x="489674" y="177694"/>
                    <a:pt x="491030" y="189902"/>
                    <a:pt x="491030" y="203466"/>
                  </a:cubicBezTo>
                  <a:cubicBezTo>
                    <a:pt x="491030" y="203466"/>
                    <a:pt x="495100" y="268575"/>
                    <a:pt x="448981" y="318763"/>
                  </a:cubicBezTo>
                  <a:cubicBezTo>
                    <a:pt x="448981" y="318763"/>
                    <a:pt x="400150" y="383872"/>
                    <a:pt x="311981" y="382516"/>
                  </a:cubicBezTo>
                  <a:cubicBezTo>
                    <a:pt x="311981" y="382516"/>
                    <a:pt x="227882" y="387942"/>
                    <a:pt x="169555" y="313338"/>
                  </a:cubicBezTo>
                  <a:cubicBezTo>
                    <a:pt x="169555" y="313338"/>
                    <a:pt x="219743" y="292991"/>
                    <a:pt x="267218" y="238733"/>
                  </a:cubicBezTo>
                  <a:cubicBezTo>
                    <a:pt x="260436" y="231951"/>
                    <a:pt x="253654" y="226525"/>
                    <a:pt x="246871" y="219743"/>
                  </a:cubicBezTo>
                  <a:cubicBezTo>
                    <a:pt x="223813" y="246872"/>
                    <a:pt x="193971" y="271288"/>
                    <a:pt x="154634" y="290278"/>
                  </a:cubicBezTo>
                  <a:cubicBezTo>
                    <a:pt x="154634" y="290278"/>
                    <a:pt x="112584" y="223813"/>
                    <a:pt x="143782" y="141070"/>
                  </a:cubicBezTo>
                  <a:cubicBezTo>
                    <a:pt x="135644" y="135644"/>
                    <a:pt x="128862" y="131575"/>
                    <a:pt x="122080" y="127505"/>
                  </a:cubicBezTo>
                  <a:cubicBezTo>
                    <a:pt x="112584" y="151921"/>
                    <a:pt x="107158" y="177694"/>
                    <a:pt x="107158" y="204822"/>
                  </a:cubicBezTo>
                  <a:cubicBezTo>
                    <a:pt x="107158" y="318763"/>
                    <a:pt x="199396" y="409645"/>
                    <a:pt x="311981" y="409645"/>
                  </a:cubicBezTo>
                  <a:cubicBezTo>
                    <a:pt x="425921" y="409645"/>
                    <a:pt x="516803" y="317407"/>
                    <a:pt x="516803" y="204822"/>
                  </a:cubicBezTo>
                  <a:cubicBezTo>
                    <a:pt x="516803" y="184476"/>
                    <a:pt x="514090" y="165486"/>
                    <a:pt x="508665" y="147852"/>
                  </a:cubicBezTo>
                  <a:cubicBezTo>
                    <a:pt x="539863" y="122080"/>
                    <a:pt x="562922" y="115297"/>
                    <a:pt x="562922" y="115297"/>
                  </a:cubicBezTo>
                  <a:moveTo>
                    <a:pt x="177693" y="82743"/>
                  </a:moveTo>
                  <a:cubicBezTo>
                    <a:pt x="203466" y="52901"/>
                    <a:pt x="249584" y="20347"/>
                    <a:pt x="324189" y="23059"/>
                  </a:cubicBezTo>
                  <a:cubicBezTo>
                    <a:pt x="324189" y="23059"/>
                    <a:pt x="324189" y="78674"/>
                    <a:pt x="294347" y="141070"/>
                  </a:cubicBezTo>
                  <a:cubicBezTo>
                    <a:pt x="253654" y="113941"/>
                    <a:pt x="214317" y="94951"/>
                    <a:pt x="177693" y="82743"/>
                  </a:cubicBezTo>
                </a:path>
              </a:pathLst>
            </a:custGeom>
            <a:solidFill>
              <a:srgbClr val="FFFFFF"/>
            </a:solidFill>
            <a:ln w="13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Bild 6">
              <a:extLst>
                <a:ext uri="{FF2B5EF4-FFF2-40B4-BE49-F238E27FC236}">
                  <a16:creationId xmlns:a16="http://schemas.microsoft.com/office/drawing/2014/main" id="{DADFDBA0-06EC-4EF0-A96B-9B09936FB171}"/>
                </a:ext>
              </a:extLst>
            </p:cNvPr>
            <p:cNvGrpSpPr/>
            <p:nvPr/>
          </p:nvGrpSpPr>
          <p:grpSpPr>
            <a:xfrm>
              <a:off x="692781" y="6103126"/>
              <a:ext cx="2350709" cy="364882"/>
              <a:chOff x="692781" y="6103126"/>
              <a:chExt cx="2350709" cy="364882"/>
            </a:xfrm>
            <a:solidFill>
              <a:srgbClr val="FFFFFF"/>
            </a:solidFill>
          </p:grpSpPr>
          <p:grpSp>
            <p:nvGrpSpPr>
              <p:cNvPr id="49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255704" y="6103126"/>
                <a:ext cx="423209" cy="364882"/>
                <a:chOff x="1255704" y="6103126"/>
                <a:chExt cx="423209" cy="364882"/>
              </a:xfrm>
              <a:solidFill>
                <a:srgbClr val="FFFFFF"/>
              </a:solidFill>
            </p:grpSpPr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06129800-4A83-4619-9F13-2375195D2FFA}"/>
                    </a:ext>
                  </a:extLst>
                </p:cNvPr>
                <p:cNvSpPr/>
                <p:nvPr/>
              </p:nvSpPr>
              <p:spPr>
                <a:xfrm>
                  <a:off x="1255704" y="6103126"/>
                  <a:ext cx="187188" cy="154634"/>
                </a:xfrm>
                <a:custGeom>
                  <a:avLst/>
                  <a:gdLst>
                    <a:gd name="connsiteX0" fmla="*/ 89525 w 187188"/>
                    <a:gd name="connsiteY0" fmla="*/ 134288 h 154634"/>
                    <a:gd name="connsiteX1" fmla="*/ 187189 w 187188"/>
                    <a:gd name="connsiteY1" fmla="*/ 0 h 154634"/>
                    <a:gd name="connsiteX2" fmla="*/ 0 w 187188"/>
                    <a:gd name="connsiteY2" fmla="*/ 0 h 154634"/>
                    <a:gd name="connsiteX3" fmla="*/ 90881 w 187188"/>
                    <a:gd name="connsiteY3" fmla="*/ 154634 h 154634"/>
                    <a:gd name="connsiteX4" fmla="*/ 89525 w 187188"/>
                    <a:gd name="connsiteY4" fmla="*/ 134288 h 154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7188" h="154634">
                      <a:moveTo>
                        <a:pt x="89525" y="134288"/>
                      </a:moveTo>
                      <a:cubicBezTo>
                        <a:pt x="89525" y="71891"/>
                        <a:pt x="130218" y="18990"/>
                        <a:pt x="187189" y="0"/>
                      </a:cubicBezTo>
                      <a:lnTo>
                        <a:pt x="0" y="0"/>
                      </a:lnTo>
                      <a:lnTo>
                        <a:pt x="90881" y="154634"/>
                      </a:lnTo>
                      <a:cubicBezTo>
                        <a:pt x="89525" y="149208"/>
                        <a:pt x="89525" y="142426"/>
                        <a:pt x="89525" y="134288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77F2F58-F838-4EC0-AD68-9BD5CF83F665}"/>
                    </a:ext>
                  </a:extLst>
                </p:cNvPr>
                <p:cNvSpPr/>
                <p:nvPr/>
              </p:nvSpPr>
              <p:spPr>
                <a:xfrm>
                  <a:off x="1395417" y="6344573"/>
                  <a:ext cx="143782" cy="123436"/>
                </a:xfrm>
                <a:custGeom>
                  <a:avLst/>
                  <a:gdLst>
                    <a:gd name="connsiteX0" fmla="*/ 71891 w 143782"/>
                    <a:gd name="connsiteY0" fmla="*/ 23059 h 123436"/>
                    <a:gd name="connsiteX1" fmla="*/ 0 w 143782"/>
                    <a:gd name="connsiteY1" fmla="*/ 0 h 123436"/>
                    <a:gd name="connsiteX2" fmla="*/ 71891 w 143782"/>
                    <a:gd name="connsiteY2" fmla="*/ 123436 h 123436"/>
                    <a:gd name="connsiteX3" fmla="*/ 143783 w 143782"/>
                    <a:gd name="connsiteY3" fmla="*/ 0 h 123436"/>
                    <a:gd name="connsiteX4" fmla="*/ 71891 w 143782"/>
                    <a:gd name="connsiteY4" fmla="*/ 23059 h 123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782" h="123436">
                      <a:moveTo>
                        <a:pt x="71891" y="23059"/>
                      </a:moveTo>
                      <a:cubicBezTo>
                        <a:pt x="44763" y="23059"/>
                        <a:pt x="20347" y="13564"/>
                        <a:pt x="0" y="0"/>
                      </a:cubicBezTo>
                      <a:lnTo>
                        <a:pt x="71891" y="123436"/>
                      </a:lnTo>
                      <a:lnTo>
                        <a:pt x="143783" y="0"/>
                      </a:lnTo>
                      <a:cubicBezTo>
                        <a:pt x="123436" y="13564"/>
                        <a:pt x="99020" y="23059"/>
                        <a:pt x="71891" y="23059"/>
                      </a:cubicBezTo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63344EA-54A8-4042-9004-356072C8E162}"/>
                    </a:ext>
                  </a:extLst>
                </p:cNvPr>
                <p:cNvSpPr/>
                <p:nvPr/>
              </p:nvSpPr>
              <p:spPr>
                <a:xfrm>
                  <a:off x="1394061" y="6104483"/>
                  <a:ext cx="284852" cy="192614"/>
                </a:xfrm>
                <a:custGeom>
                  <a:avLst/>
                  <a:gdLst>
                    <a:gd name="connsiteX0" fmla="*/ 284852 w 284852"/>
                    <a:gd name="connsiteY0" fmla="*/ 0 h 192614"/>
                    <a:gd name="connsiteX1" fmla="*/ 118010 w 284852"/>
                    <a:gd name="connsiteY1" fmla="*/ 0 h 192614"/>
                    <a:gd name="connsiteX2" fmla="*/ 0 w 284852"/>
                    <a:gd name="connsiteY2" fmla="*/ 108515 h 192614"/>
                    <a:gd name="connsiteX3" fmla="*/ 9495 w 284852"/>
                    <a:gd name="connsiteY3" fmla="*/ 151921 h 192614"/>
                    <a:gd name="connsiteX4" fmla="*/ 12208 w 284852"/>
                    <a:gd name="connsiteY4" fmla="*/ 157347 h 192614"/>
                    <a:gd name="connsiteX5" fmla="*/ 69178 w 284852"/>
                    <a:gd name="connsiteY5" fmla="*/ 192614 h 192614"/>
                    <a:gd name="connsiteX6" fmla="*/ 69178 w 284852"/>
                    <a:gd name="connsiteY6" fmla="*/ 192614 h 192614"/>
                    <a:gd name="connsiteX7" fmla="*/ 71891 w 284852"/>
                    <a:gd name="connsiteY7" fmla="*/ 192614 h 192614"/>
                    <a:gd name="connsiteX8" fmla="*/ 74604 w 284852"/>
                    <a:gd name="connsiteY8" fmla="*/ 192614 h 192614"/>
                    <a:gd name="connsiteX9" fmla="*/ 123436 w 284852"/>
                    <a:gd name="connsiteY9" fmla="*/ 141070 h 192614"/>
                    <a:gd name="connsiteX10" fmla="*/ 71891 w 284852"/>
                    <a:gd name="connsiteY10" fmla="*/ 89525 h 192614"/>
                    <a:gd name="connsiteX11" fmla="*/ 74604 w 284852"/>
                    <a:gd name="connsiteY11" fmla="*/ 86812 h 192614"/>
                    <a:gd name="connsiteX12" fmla="*/ 120723 w 284852"/>
                    <a:gd name="connsiteY12" fmla="*/ 69178 h 192614"/>
                    <a:gd name="connsiteX13" fmla="*/ 192614 w 284852"/>
                    <a:gd name="connsiteY13" fmla="*/ 141070 h 192614"/>
                    <a:gd name="connsiteX14" fmla="*/ 191258 w 284852"/>
                    <a:gd name="connsiteY14" fmla="*/ 153278 h 192614"/>
                    <a:gd name="connsiteX15" fmla="*/ 284852 w 284852"/>
                    <a:gd name="connsiteY15" fmla="*/ 0 h 19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852" h="192614">
                      <a:moveTo>
                        <a:pt x="284852" y="0"/>
                      </a:moveTo>
                      <a:lnTo>
                        <a:pt x="118010" y="0"/>
                      </a:lnTo>
                      <a:cubicBezTo>
                        <a:pt x="23059" y="0"/>
                        <a:pt x="0" y="73248"/>
                        <a:pt x="0" y="108515"/>
                      </a:cubicBezTo>
                      <a:cubicBezTo>
                        <a:pt x="0" y="123436"/>
                        <a:pt x="2713" y="138357"/>
                        <a:pt x="9495" y="151921"/>
                      </a:cubicBezTo>
                      <a:cubicBezTo>
                        <a:pt x="10852" y="153278"/>
                        <a:pt x="10852" y="155991"/>
                        <a:pt x="12208" y="157347"/>
                      </a:cubicBezTo>
                      <a:cubicBezTo>
                        <a:pt x="23059" y="177694"/>
                        <a:pt x="44763" y="192614"/>
                        <a:pt x="69178" y="192614"/>
                      </a:cubicBezTo>
                      <a:cubicBezTo>
                        <a:pt x="69178" y="192614"/>
                        <a:pt x="69178" y="192614"/>
                        <a:pt x="69178" y="192614"/>
                      </a:cubicBezTo>
                      <a:cubicBezTo>
                        <a:pt x="70535" y="192614"/>
                        <a:pt x="70535" y="192614"/>
                        <a:pt x="71891" y="192614"/>
                      </a:cubicBezTo>
                      <a:cubicBezTo>
                        <a:pt x="73248" y="192614"/>
                        <a:pt x="73248" y="192614"/>
                        <a:pt x="74604" y="192614"/>
                      </a:cubicBezTo>
                      <a:cubicBezTo>
                        <a:pt x="101733" y="191258"/>
                        <a:pt x="123436" y="169555"/>
                        <a:pt x="123436" y="141070"/>
                      </a:cubicBezTo>
                      <a:cubicBezTo>
                        <a:pt x="123436" y="112585"/>
                        <a:pt x="100377" y="89525"/>
                        <a:pt x="71891" y="89525"/>
                      </a:cubicBezTo>
                      <a:cubicBezTo>
                        <a:pt x="73248" y="88169"/>
                        <a:pt x="73248" y="88169"/>
                        <a:pt x="74604" y="86812"/>
                      </a:cubicBezTo>
                      <a:cubicBezTo>
                        <a:pt x="86812" y="75961"/>
                        <a:pt x="103089" y="69178"/>
                        <a:pt x="120723" y="69178"/>
                      </a:cubicBezTo>
                      <a:cubicBezTo>
                        <a:pt x="160060" y="69178"/>
                        <a:pt x="192614" y="101733"/>
                        <a:pt x="192614" y="141070"/>
                      </a:cubicBezTo>
                      <a:cubicBezTo>
                        <a:pt x="192614" y="145139"/>
                        <a:pt x="192614" y="149208"/>
                        <a:pt x="191258" y="153278"/>
                      </a:cubicBezTo>
                      <a:lnTo>
                        <a:pt x="2848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3" name="Bild 6">
                <a:extLst>
                  <a:ext uri="{FF2B5EF4-FFF2-40B4-BE49-F238E27FC236}">
                    <a16:creationId xmlns:a16="http://schemas.microsoft.com/office/drawing/2014/main" id="{DADFDBA0-06EC-4EF0-A96B-9B09936FB171}"/>
                  </a:ext>
                </a:extLst>
              </p:cNvPr>
              <p:cNvGrpSpPr/>
              <p:nvPr/>
            </p:nvGrpSpPr>
            <p:grpSpPr>
              <a:xfrm>
                <a:off x="1680269" y="6160097"/>
                <a:ext cx="1363221" cy="208891"/>
                <a:chOff x="1680269" y="6160097"/>
                <a:chExt cx="1363221" cy="208891"/>
              </a:xfrm>
              <a:solidFill>
                <a:srgbClr val="FFFFFF"/>
              </a:solidFill>
            </p:grpSpPr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4936BECC-F496-476D-A08A-F826CE59CA1E}"/>
                    </a:ext>
                  </a:extLst>
                </p:cNvPr>
                <p:cNvSpPr/>
                <p:nvPr/>
              </p:nvSpPr>
              <p:spPr>
                <a:xfrm>
                  <a:off x="1680269" y="6179087"/>
                  <a:ext cx="69178" cy="75960"/>
                </a:xfrm>
                <a:custGeom>
                  <a:avLst/>
                  <a:gdLst>
                    <a:gd name="connsiteX0" fmla="*/ 65109 w 69178"/>
                    <a:gd name="connsiteY0" fmla="*/ 5426 h 75960"/>
                    <a:gd name="connsiteX1" fmla="*/ 69178 w 69178"/>
                    <a:gd name="connsiteY1" fmla="*/ 0 h 75960"/>
                    <a:gd name="connsiteX2" fmla="*/ 55614 w 69178"/>
                    <a:gd name="connsiteY2" fmla="*/ 0 h 75960"/>
                    <a:gd name="connsiteX3" fmla="*/ 58327 w 69178"/>
                    <a:gd name="connsiteY3" fmla="*/ 5426 h 75960"/>
                    <a:gd name="connsiteX4" fmla="*/ 40693 w 69178"/>
                    <a:gd name="connsiteY4" fmla="*/ 51545 h 75960"/>
                    <a:gd name="connsiteX5" fmla="*/ 21703 w 69178"/>
                    <a:gd name="connsiteY5" fmla="*/ 5426 h 75960"/>
                    <a:gd name="connsiteX6" fmla="*/ 24416 w 69178"/>
                    <a:gd name="connsiteY6" fmla="*/ 0 h 75960"/>
                    <a:gd name="connsiteX7" fmla="*/ 0 w 69178"/>
                    <a:gd name="connsiteY7" fmla="*/ 0 h 75960"/>
                    <a:gd name="connsiteX8" fmla="*/ 5426 w 69178"/>
                    <a:gd name="connsiteY8" fmla="*/ 5426 h 75960"/>
                    <a:gd name="connsiteX9" fmla="*/ 35267 w 69178"/>
                    <a:gd name="connsiteY9" fmla="*/ 75961 h 75960"/>
                    <a:gd name="connsiteX10" fmla="*/ 65109 w 69178"/>
                    <a:gd name="connsiteY10" fmla="*/ 5426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178" h="75960">
                      <a:moveTo>
                        <a:pt x="65109" y="5426"/>
                      </a:moveTo>
                      <a:cubicBezTo>
                        <a:pt x="66465" y="2713"/>
                        <a:pt x="66465" y="2713"/>
                        <a:pt x="69178" y="0"/>
                      </a:cubicBezTo>
                      <a:lnTo>
                        <a:pt x="55614" y="0"/>
                      </a:lnTo>
                      <a:cubicBezTo>
                        <a:pt x="58327" y="1356"/>
                        <a:pt x="58327" y="2713"/>
                        <a:pt x="58327" y="5426"/>
                      </a:cubicBezTo>
                      <a:cubicBezTo>
                        <a:pt x="58327" y="6782"/>
                        <a:pt x="40693" y="51545"/>
                        <a:pt x="40693" y="51545"/>
                      </a:cubicBezTo>
                      <a:cubicBezTo>
                        <a:pt x="40693" y="51545"/>
                        <a:pt x="23059" y="6782"/>
                        <a:pt x="21703" y="5426"/>
                      </a:cubicBezTo>
                      <a:cubicBezTo>
                        <a:pt x="20347" y="2713"/>
                        <a:pt x="21703" y="0"/>
                        <a:pt x="24416" y="0"/>
                      </a:cubicBezTo>
                      <a:lnTo>
                        <a:pt x="0" y="0"/>
                      </a:lnTo>
                      <a:cubicBezTo>
                        <a:pt x="2713" y="1356"/>
                        <a:pt x="4069" y="2713"/>
                        <a:pt x="5426" y="5426"/>
                      </a:cubicBezTo>
                      <a:cubicBezTo>
                        <a:pt x="8139" y="9495"/>
                        <a:pt x="35267" y="75961"/>
                        <a:pt x="35267" y="75961"/>
                      </a:cubicBezTo>
                      <a:cubicBezTo>
                        <a:pt x="35267" y="75961"/>
                        <a:pt x="62396" y="9495"/>
                        <a:pt x="65109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1BDA664-E179-4C3A-B2A0-FE678F630FFF}"/>
                    </a:ext>
                  </a:extLst>
                </p:cNvPr>
                <p:cNvSpPr/>
                <p:nvPr/>
              </p:nvSpPr>
              <p:spPr>
                <a:xfrm>
                  <a:off x="1830834" y="6179087"/>
                  <a:ext cx="46119" cy="75960"/>
                </a:xfrm>
                <a:custGeom>
                  <a:avLst/>
                  <a:gdLst>
                    <a:gd name="connsiteX0" fmla="*/ 20347 w 46119"/>
                    <a:gd name="connsiteY0" fmla="*/ 69178 h 75960"/>
                    <a:gd name="connsiteX1" fmla="*/ 0 w 46119"/>
                    <a:gd name="connsiteY1" fmla="*/ 51545 h 75960"/>
                    <a:gd name="connsiteX2" fmla="*/ 0 w 46119"/>
                    <a:gd name="connsiteY2" fmla="*/ 70535 h 75960"/>
                    <a:gd name="connsiteX3" fmla="*/ 20347 w 46119"/>
                    <a:gd name="connsiteY3" fmla="*/ 75961 h 75960"/>
                    <a:gd name="connsiteX4" fmla="*/ 46119 w 46119"/>
                    <a:gd name="connsiteY4" fmla="*/ 52901 h 75960"/>
                    <a:gd name="connsiteX5" fmla="*/ 25772 w 46119"/>
                    <a:gd name="connsiteY5" fmla="*/ 29842 h 75960"/>
                    <a:gd name="connsiteX6" fmla="*/ 10852 w 46119"/>
                    <a:gd name="connsiteY6" fmla="*/ 16277 h 75960"/>
                    <a:gd name="connsiteX7" fmla="*/ 21703 w 46119"/>
                    <a:gd name="connsiteY7" fmla="*/ 5426 h 75960"/>
                    <a:gd name="connsiteX8" fmla="*/ 39337 w 46119"/>
                    <a:gd name="connsiteY8" fmla="*/ 20347 h 75960"/>
                    <a:gd name="connsiteX9" fmla="*/ 39337 w 46119"/>
                    <a:gd name="connsiteY9" fmla="*/ 4069 h 75960"/>
                    <a:gd name="connsiteX10" fmla="*/ 23059 w 46119"/>
                    <a:gd name="connsiteY10" fmla="*/ 0 h 75960"/>
                    <a:gd name="connsiteX11" fmla="*/ 0 w 46119"/>
                    <a:gd name="connsiteY11" fmla="*/ 20347 h 75960"/>
                    <a:gd name="connsiteX12" fmla="*/ 14921 w 46119"/>
                    <a:gd name="connsiteY12" fmla="*/ 39337 h 75960"/>
                    <a:gd name="connsiteX13" fmla="*/ 33911 w 46119"/>
                    <a:gd name="connsiteY13" fmla="*/ 56970 h 75960"/>
                    <a:gd name="connsiteX14" fmla="*/ 20347 w 46119"/>
                    <a:gd name="connsiteY14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6119" h="75960">
                      <a:moveTo>
                        <a:pt x="20347" y="69178"/>
                      </a:moveTo>
                      <a:cubicBezTo>
                        <a:pt x="9495" y="69178"/>
                        <a:pt x="2713" y="58327"/>
                        <a:pt x="0" y="51545"/>
                      </a:cubicBezTo>
                      <a:lnTo>
                        <a:pt x="0" y="70535"/>
                      </a:lnTo>
                      <a:cubicBezTo>
                        <a:pt x="4069" y="71891"/>
                        <a:pt x="10852" y="75961"/>
                        <a:pt x="20347" y="75961"/>
                      </a:cubicBezTo>
                      <a:cubicBezTo>
                        <a:pt x="33911" y="75961"/>
                        <a:pt x="46119" y="66466"/>
                        <a:pt x="46119" y="52901"/>
                      </a:cubicBezTo>
                      <a:cubicBezTo>
                        <a:pt x="46119" y="37980"/>
                        <a:pt x="35268" y="33911"/>
                        <a:pt x="25772" y="29842"/>
                      </a:cubicBez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1703" y="5426"/>
                      </a:cubicBezTo>
                      <a:cubicBezTo>
                        <a:pt x="32555" y="5426"/>
                        <a:pt x="37980" y="13564"/>
                        <a:pt x="39337" y="20347"/>
                      </a:cubicBezTo>
                      <a:lnTo>
                        <a:pt x="39337" y="4069"/>
                      </a:lnTo>
                      <a:cubicBezTo>
                        <a:pt x="33911" y="1356"/>
                        <a:pt x="27129" y="0"/>
                        <a:pt x="23059" y="0"/>
                      </a:cubicBezTo>
                      <a:cubicBezTo>
                        <a:pt x="13564" y="0"/>
                        <a:pt x="0" y="5426"/>
                        <a:pt x="0" y="20347"/>
                      </a:cubicBezTo>
                      <a:cubicBezTo>
                        <a:pt x="0" y="28485"/>
                        <a:pt x="4069" y="33911"/>
                        <a:pt x="14921" y="39337"/>
                      </a:cubicBezTo>
                      <a:cubicBezTo>
                        <a:pt x="24416" y="44763"/>
                        <a:pt x="33911" y="46119"/>
                        <a:pt x="33911" y="56970"/>
                      </a:cubicBezTo>
                      <a:cubicBezTo>
                        <a:pt x="35268" y="61040"/>
                        <a:pt x="31198" y="69178"/>
                        <a:pt x="20347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018DC443-FD8D-470D-8868-20B90EF9BD73}"/>
                    </a:ext>
                  </a:extLst>
                </p:cNvPr>
                <p:cNvSpPr/>
                <p:nvPr/>
              </p:nvSpPr>
              <p:spPr>
                <a:xfrm>
                  <a:off x="1886448" y="6179087"/>
                  <a:ext cx="59683" cy="73247"/>
                </a:xfrm>
                <a:custGeom>
                  <a:avLst/>
                  <a:gdLst>
                    <a:gd name="connsiteX0" fmla="*/ 5426 w 59683"/>
                    <a:gd name="connsiteY0" fmla="*/ 5426 h 73247"/>
                    <a:gd name="connsiteX1" fmla="*/ 23059 w 59683"/>
                    <a:gd name="connsiteY1" fmla="*/ 4069 h 73247"/>
                    <a:gd name="connsiteX2" fmla="*/ 23059 w 59683"/>
                    <a:gd name="connsiteY2" fmla="*/ 67822 h 73247"/>
                    <a:gd name="connsiteX3" fmla="*/ 20347 w 59683"/>
                    <a:gd name="connsiteY3" fmla="*/ 73248 h 73247"/>
                    <a:gd name="connsiteX4" fmla="*/ 39337 w 59683"/>
                    <a:gd name="connsiteY4" fmla="*/ 73248 h 73247"/>
                    <a:gd name="connsiteX5" fmla="*/ 36624 w 59683"/>
                    <a:gd name="connsiteY5" fmla="*/ 67822 h 73247"/>
                    <a:gd name="connsiteX6" fmla="*/ 36624 w 59683"/>
                    <a:gd name="connsiteY6" fmla="*/ 5426 h 73247"/>
                    <a:gd name="connsiteX7" fmla="*/ 54258 w 59683"/>
                    <a:gd name="connsiteY7" fmla="*/ 6782 h 73247"/>
                    <a:gd name="connsiteX8" fmla="*/ 59683 w 59683"/>
                    <a:gd name="connsiteY8" fmla="*/ 10852 h 73247"/>
                    <a:gd name="connsiteX9" fmla="*/ 59683 w 59683"/>
                    <a:gd name="connsiteY9" fmla="*/ 0 h 73247"/>
                    <a:gd name="connsiteX10" fmla="*/ 0 w 59683"/>
                    <a:gd name="connsiteY10" fmla="*/ 0 h 73247"/>
                    <a:gd name="connsiteX11" fmla="*/ 0 w 59683"/>
                    <a:gd name="connsiteY11" fmla="*/ 9495 h 73247"/>
                    <a:gd name="connsiteX12" fmla="*/ 5426 w 59683"/>
                    <a:gd name="connsiteY12" fmla="*/ 5426 h 7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3247">
                      <a:moveTo>
                        <a:pt x="5426" y="5426"/>
                      </a:moveTo>
                      <a:cubicBezTo>
                        <a:pt x="5426" y="5426"/>
                        <a:pt x="14921" y="4069"/>
                        <a:pt x="23059" y="4069"/>
                      </a:cubicBezTo>
                      <a:lnTo>
                        <a:pt x="23059" y="67822"/>
                      </a:lnTo>
                      <a:cubicBezTo>
                        <a:pt x="23059" y="70535"/>
                        <a:pt x="21703" y="71891"/>
                        <a:pt x="20347" y="73248"/>
                      </a:cubicBezTo>
                      <a:lnTo>
                        <a:pt x="39337" y="73248"/>
                      </a:lnTo>
                      <a:cubicBezTo>
                        <a:pt x="37980" y="71891"/>
                        <a:pt x="36624" y="70535"/>
                        <a:pt x="36624" y="67822"/>
                      </a:cubicBezTo>
                      <a:lnTo>
                        <a:pt x="36624" y="5426"/>
                      </a:lnTo>
                      <a:cubicBezTo>
                        <a:pt x="44763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9495"/>
                      </a:lnTo>
                      <a:cubicBezTo>
                        <a:pt x="1356" y="8139"/>
                        <a:pt x="4069" y="5426"/>
                        <a:pt x="5426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A8BCCDE-3D08-4A6E-8236-F7E939D0D83B}"/>
                    </a:ext>
                  </a:extLst>
                </p:cNvPr>
                <p:cNvSpPr/>
                <p:nvPr/>
              </p:nvSpPr>
              <p:spPr>
                <a:xfrm>
                  <a:off x="1962409" y="6180443"/>
                  <a:ext cx="67821" cy="74604"/>
                </a:xfrm>
                <a:custGeom>
                  <a:avLst/>
                  <a:gdLst>
                    <a:gd name="connsiteX0" fmla="*/ 59683 w 67821"/>
                    <a:gd name="connsiteY0" fmla="*/ 67822 h 74604"/>
                    <a:gd name="connsiteX1" fmla="*/ 43406 w 67821"/>
                    <a:gd name="connsiteY1" fmla="*/ 43406 h 74604"/>
                    <a:gd name="connsiteX2" fmla="*/ 31198 w 67821"/>
                    <a:gd name="connsiteY2" fmla="*/ 35267 h 74604"/>
                    <a:gd name="connsiteX3" fmla="*/ 50188 w 67821"/>
                    <a:gd name="connsiteY3" fmla="*/ 17634 h 74604"/>
                    <a:gd name="connsiteX4" fmla="*/ 23060 w 67821"/>
                    <a:gd name="connsiteY4" fmla="*/ 0 h 74604"/>
                    <a:gd name="connsiteX5" fmla="*/ 0 w 67821"/>
                    <a:gd name="connsiteY5" fmla="*/ 0 h 74604"/>
                    <a:gd name="connsiteX6" fmla="*/ 2713 w 67821"/>
                    <a:gd name="connsiteY6" fmla="*/ 5426 h 74604"/>
                    <a:gd name="connsiteX7" fmla="*/ 2713 w 67821"/>
                    <a:gd name="connsiteY7" fmla="*/ 69178 h 74604"/>
                    <a:gd name="connsiteX8" fmla="*/ 0 w 67821"/>
                    <a:gd name="connsiteY8" fmla="*/ 74604 h 74604"/>
                    <a:gd name="connsiteX9" fmla="*/ 18990 w 67821"/>
                    <a:gd name="connsiteY9" fmla="*/ 74604 h 74604"/>
                    <a:gd name="connsiteX10" fmla="*/ 16277 w 67821"/>
                    <a:gd name="connsiteY10" fmla="*/ 69178 h 74604"/>
                    <a:gd name="connsiteX11" fmla="*/ 16277 w 67821"/>
                    <a:gd name="connsiteY11" fmla="*/ 39337 h 74604"/>
                    <a:gd name="connsiteX12" fmla="*/ 21703 w 67821"/>
                    <a:gd name="connsiteY12" fmla="*/ 39337 h 74604"/>
                    <a:gd name="connsiteX13" fmla="*/ 31198 w 67821"/>
                    <a:gd name="connsiteY13" fmla="*/ 48832 h 74604"/>
                    <a:gd name="connsiteX14" fmla="*/ 44763 w 67821"/>
                    <a:gd name="connsiteY14" fmla="*/ 69178 h 74604"/>
                    <a:gd name="connsiteX15" fmla="*/ 54258 w 67821"/>
                    <a:gd name="connsiteY15" fmla="*/ 74604 h 74604"/>
                    <a:gd name="connsiteX16" fmla="*/ 67822 w 67821"/>
                    <a:gd name="connsiteY16" fmla="*/ 74604 h 74604"/>
                    <a:gd name="connsiteX17" fmla="*/ 59683 w 67821"/>
                    <a:gd name="connsiteY17" fmla="*/ 67822 h 74604"/>
                    <a:gd name="connsiteX18" fmla="*/ 20347 w 67821"/>
                    <a:gd name="connsiteY18" fmla="*/ 32555 h 74604"/>
                    <a:gd name="connsiteX19" fmla="*/ 14921 w 67821"/>
                    <a:gd name="connsiteY19" fmla="*/ 32555 h 74604"/>
                    <a:gd name="connsiteX20" fmla="*/ 14921 w 67821"/>
                    <a:gd name="connsiteY20" fmla="*/ 4069 h 74604"/>
                    <a:gd name="connsiteX21" fmla="*/ 21703 w 67821"/>
                    <a:gd name="connsiteY21" fmla="*/ 4069 h 74604"/>
                    <a:gd name="connsiteX22" fmla="*/ 35268 w 67821"/>
                    <a:gd name="connsiteY22" fmla="*/ 17634 h 74604"/>
                    <a:gd name="connsiteX23" fmla="*/ 20347 w 67821"/>
                    <a:gd name="connsiteY23" fmla="*/ 32555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21" h="74604">
                      <a:moveTo>
                        <a:pt x="59683" y="67822"/>
                      </a:moveTo>
                      <a:cubicBezTo>
                        <a:pt x="55614" y="63753"/>
                        <a:pt x="43406" y="43406"/>
                        <a:pt x="43406" y="43406"/>
                      </a:cubicBezTo>
                      <a:cubicBezTo>
                        <a:pt x="42050" y="40693"/>
                        <a:pt x="37980" y="36624"/>
                        <a:pt x="31198" y="35267"/>
                      </a:cubicBezTo>
                      <a:cubicBezTo>
                        <a:pt x="39337" y="35267"/>
                        <a:pt x="50188" y="28485"/>
                        <a:pt x="50188" y="17634"/>
                      </a:cubicBezTo>
                      <a:cubicBezTo>
                        <a:pt x="50188" y="10852"/>
                        <a:pt x="44763" y="0"/>
                        <a:pt x="23060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69178"/>
                      </a:lnTo>
                      <a:cubicBezTo>
                        <a:pt x="2713" y="71891"/>
                        <a:pt x="1357" y="73248"/>
                        <a:pt x="0" y="74604"/>
                      </a:cubicBezTo>
                      <a:lnTo>
                        <a:pt x="18990" y="74604"/>
                      </a:lnTo>
                      <a:cubicBezTo>
                        <a:pt x="17634" y="73248"/>
                        <a:pt x="16277" y="71891"/>
                        <a:pt x="16277" y="69178"/>
                      </a:cubicBezTo>
                      <a:lnTo>
                        <a:pt x="16277" y="39337"/>
                      </a:lnTo>
                      <a:cubicBezTo>
                        <a:pt x="16277" y="39337"/>
                        <a:pt x="20347" y="39337"/>
                        <a:pt x="21703" y="39337"/>
                      </a:cubicBezTo>
                      <a:cubicBezTo>
                        <a:pt x="25772" y="39337"/>
                        <a:pt x="28485" y="43406"/>
                        <a:pt x="31198" y="48832"/>
                      </a:cubicBezTo>
                      <a:cubicBezTo>
                        <a:pt x="35268" y="54258"/>
                        <a:pt x="39337" y="62396"/>
                        <a:pt x="44763" y="69178"/>
                      </a:cubicBezTo>
                      <a:cubicBezTo>
                        <a:pt x="46119" y="71891"/>
                        <a:pt x="50188" y="74604"/>
                        <a:pt x="54258" y="74604"/>
                      </a:cubicBezTo>
                      <a:lnTo>
                        <a:pt x="67822" y="74604"/>
                      </a:lnTo>
                      <a:cubicBezTo>
                        <a:pt x="66466" y="71891"/>
                        <a:pt x="62396" y="70535"/>
                        <a:pt x="59683" y="67822"/>
                      </a:cubicBezTo>
                      <a:close/>
                      <a:moveTo>
                        <a:pt x="20347" y="32555"/>
                      </a:moveTo>
                      <a:cubicBezTo>
                        <a:pt x="18990" y="32555"/>
                        <a:pt x="14921" y="32555"/>
                        <a:pt x="14921" y="32555"/>
                      </a:cubicBezTo>
                      <a:lnTo>
                        <a:pt x="14921" y="4069"/>
                      </a:lnTo>
                      <a:cubicBezTo>
                        <a:pt x="14921" y="4069"/>
                        <a:pt x="17634" y="4069"/>
                        <a:pt x="21703" y="4069"/>
                      </a:cubicBezTo>
                      <a:cubicBezTo>
                        <a:pt x="32555" y="4069"/>
                        <a:pt x="35268" y="12208"/>
                        <a:pt x="35268" y="17634"/>
                      </a:cubicBezTo>
                      <a:cubicBezTo>
                        <a:pt x="35268" y="28485"/>
                        <a:pt x="27129" y="32555"/>
                        <a:pt x="20347" y="325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B93A6BF9-42DB-4482-9E2F-25C7E108BDC9}"/>
                    </a:ext>
                  </a:extLst>
                </p:cNvPr>
                <p:cNvSpPr/>
                <p:nvPr/>
              </p:nvSpPr>
              <p:spPr>
                <a:xfrm>
                  <a:off x="2032944" y="6176374"/>
                  <a:ext cx="73247" cy="75960"/>
                </a:xfrm>
                <a:custGeom>
                  <a:avLst/>
                  <a:gdLst>
                    <a:gd name="connsiteX0" fmla="*/ 13564 w 73247"/>
                    <a:gd name="connsiteY0" fmla="*/ 70535 h 75960"/>
                    <a:gd name="connsiteX1" fmla="*/ 18990 w 73247"/>
                    <a:gd name="connsiteY1" fmla="*/ 55614 h 75960"/>
                    <a:gd name="connsiteX2" fmla="*/ 46119 w 73247"/>
                    <a:gd name="connsiteY2" fmla="*/ 55614 h 75960"/>
                    <a:gd name="connsiteX3" fmla="*/ 52901 w 73247"/>
                    <a:gd name="connsiteY3" fmla="*/ 70535 h 75960"/>
                    <a:gd name="connsiteX4" fmla="*/ 50188 w 73247"/>
                    <a:gd name="connsiteY4" fmla="*/ 75961 h 75960"/>
                    <a:gd name="connsiteX5" fmla="*/ 73248 w 73247"/>
                    <a:gd name="connsiteY5" fmla="*/ 75961 h 75960"/>
                    <a:gd name="connsiteX6" fmla="*/ 67822 w 73247"/>
                    <a:gd name="connsiteY6" fmla="*/ 70535 h 75960"/>
                    <a:gd name="connsiteX7" fmla="*/ 36624 w 73247"/>
                    <a:gd name="connsiteY7" fmla="*/ 0 h 75960"/>
                    <a:gd name="connsiteX8" fmla="*/ 5426 w 73247"/>
                    <a:gd name="connsiteY8" fmla="*/ 70535 h 75960"/>
                    <a:gd name="connsiteX9" fmla="*/ 0 w 73247"/>
                    <a:gd name="connsiteY9" fmla="*/ 75961 h 75960"/>
                    <a:gd name="connsiteX10" fmla="*/ 14921 w 73247"/>
                    <a:gd name="connsiteY10" fmla="*/ 75961 h 75960"/>
                    <a:gd name="connsiteX11" fmla="*/ 13564 w 73247"/>
                    <a:gd name="connsiteY11" fmla="*/ 70535 h 75960"/>
                    <a:gd name="connsiteX12" fmla="*/ 32554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4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3564" y="70535"/>
                      </a:moveTo>
                      <a:cubicBezTo>
                        <a:pt x="13564" y="69178"/>
                        <a:pt x="16277" y="62396"/>
                        <a:pt x="18990" y="55614"/>
                      </a:cubicBez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5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2208" y="73248"/>
                        <a:pt x="13564" y="70535"/>
                      </a:cubicBezTo>
                      <a:close/>
                      <a:moveTo>
                        <a:pt x="32554" y="23059"/>
                      </a:moveTo>
                      <a:cubicBezTo>
                        <a:pt x="32554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4" y="23059"/>
                        <a:pt x="32554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94F49E18-FE0F-4B26-BBDD-B119E9DDCCD0}"/>
                    </a:ext>
                  </a:extLst>
                </p:cNvPr>
                <p:cNvSpPr/>
                <p:nvPr/>
              </p:nvSpPr>
              <p:spPr>
                <a:xfrm>
                  <a:off x="1791497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3DA324B7-998C-4F40-90F2-4CA23E479600}"/>
                    </a:ext>
                  </a:extLst>
                </p:cNvPr>
                <p:cNvSpPr/>
                <p:nvPr/>
              </p:nvSpPr>
              <p:spPr>
                <a:xfrm>
                  <a:off x="1749448" y="6176374"/>
                  <a:ext cx="73247" cy="75960"/>
                </a:xfrm>
                <a:custGeom>
                  <a:avLst/>
                  <a:gdLst>
                    <a:gd name="connsiteX0" fmla="*/ 18990 w 73247"/>
                    <a:gd name="connsiteY0" fmla="*/ 55614 h 75960"/>
                    <a:gd name="connsiteX1" fmla="*/ 46119 w 73247"/>
                    <a:gd name="connsiteY1" fmla="*/ 55614 h 75960"/>
                    <a:gd name="connsiteX2" fmla="*/ 52901 w 73247"/>
                    <a:gd name="connsiteY2" fmla="*/ 70535 h 75960"/>
                    <a:gd name="connsiteX3" fmla="*/ 50188 w 73247"/>
                    <a:gd name="connsiteY3" fmla="*/ 75961 h 75960"/>
                    <a:gd name="connsiteX4" fmla="*/ 73248 w 73247"/>
                    <a:gd name="connsiteY4" fmla="*/ 75961 h 75960"/>
                    <a:gd name="connsiteX5" fmla="*/ 67822 w 73247"/>
                    <a:gd name="connsiteY5" fmla="*/ 70535 h 75960"/>
                    <a:gd name="connsiteX6" fmla="*/ 36624 w 73247"/>
                    <a:gd name="connsiteY6" fmla="*/ 0 h 75960"/>
                    <a:gd name="connsiteX7" fmla="*/ 5426 w 73247"/>
                    <a:gd name="connsiteY7" fmla="*/ 70535 h 75960"/>
                    <a:gd name="connsiteX8" fmla="*/ 0 w 73247"/>
                    <a:gd name="connsiteY8" fmla="*/ 75961 h 75960"/>
                    <a:gd name="connsiteX9" fmla="*/ 14921 w 73247"/>
                    <a:gd name="connsiteY9" fmla="*/ 75961 h 75960"/>
                    <a:gd name="connsiteX10" fmla="*/ 12208 w 73247"/>
                    <a:gd name="connsiteY10" fmla="*/ 70535 h 75960"/>
                    <a:gd name="connsiteX11" fmla="*/ 18990 w 73247"/>
                    <a:gd name="connsiteY11" fmla="*/ 55614 h 75960"/>
                    <a:gd name="connsiteX12" fmla="*/ 32555 w 73247"/>
                    <a:gd name="connsiteY12" fmla="*/ 23059 h 75960"/>
                    <a:gd name="connsiteX13" fmla="*/ 43406 w 73247"/>
                    <a:gd name="connsiteY13" fmla="*/ 50188 h 75960"/>
                    <a:gd name="connsiteX14" fmla="*/ 21703 w 73247"/>
                    <a:gd name="connsiteY14" fmla="*/ 50188 h 75960"/>
                    <a:gd name="connsiteX15" fmla="*/ 32555 w 73247"/>
                    <a:gd name="connsiteY15" fmla="*/ 23059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5960">
                      <a:moveTo>
                        <a:pt x="18990" y="55614"/>
                      </a:moveTo>
                      <a:lnTo>
                        <a:pt x="46119" y="55614"/>
                      </a:lnTo>
                      <a:cubicBezTo>
                        <a:pt x="48832" y="62396"/>
                        <a:pt x="51545" y="69178"/>
                        <a:pt x="52901" y="70535"/>
                      </a:cubicBezTo>
                      <a:cubicBezTo>
                        <a:pt x="54258" y="73248"/>
                        <a:pt x="52901" y="74604"/>
                        <a:pt x="50188" y="75961"/>
                      </a:cubicBezTo>
                      <a:lnTo>
                        <a:pt x="73248" y="75961"/>
                      </a:lnTo>
                      <a:cubicBezTo>
                        <a:pt x="69178" y="74604"/>
                        <a:pt x="69178" y="73248"/>
                        <a:pt x="67822" y="70535"/>
                      </a:cubicBezTo>
                      <a:cubicBezTo>
                        <a:pt x="66466" y="66466"/>
                        <a:pt x="36624" y="0"/>
                        <a:pt x="36624" y="0"/>
                      </a:cubicBezTo>
                      <a:cubicBezTo>
                        <a:pt x="36624" y="0"/>
                        <a:pt x="8139" y="66466"/>
                        <a:pt x="5426" y="70535"/>
                      </a:cubicBezTo>
                      <a:cubicBezTo>
                        <a:pt x="4069" y="73248"/>
                        <a:pt x="2713" y="73248"/>
                        <a:pt x="0" y="75961"/>
                      </a:cubicBezTo>
                      <a:lnTo>
                        <a:pt x="14921" y="75961"/>
                      </a:lnTo>
                      <a:cubicBezTo>
                        <a:pt x="12208" y="74604"/>
                        <a:pt x="10852" y="73248"/>
                        <a:pt x="12208" y="70535"/>
                      </a:cubicBezTo>
                      <a:cubicBezTo>
                        <a:pt x="13564" y="69178"/>
                        <a:pt x="16277" y="62396"/>
                        <a:pt x="18990" y="55614"/>
                      </a:cubicBezTo>
                      <a:close/>
                      <a:moveTo>
                        <a:pt x="32555" y="23059"/>
                      </a:moveTo>
                      <a:cubicBezTo>
                        <a:pt x="32555" y="23059"/>
                        <a:pt x="37980" y="37980"/>
                        <a:pt x="43406" y="50188"/>
                      </a:cubicBezTo>
                      <a:lnTo>
                        <a:pt x="21703" y="50188"/>
                      </a:lnTo>
                      <a:cubicBezTo>
                        <a:pt x="24416" y="42050"/>
                        <a:pt x="32555" y="23059"/>
                        <a:pt x="32555" y="23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1" name="Frihandsfigur: Form 60">
                  <a:extLst>
                    <a:ext uri="{FF2B5EF4-FFF2-40B4-BE49-F238E27FC236}">
                      <a16:creationId xmlns:a16="http://schemas.microsoft.com/office/drawing/2014/main" id="{F2D8EB28-4968-4E7A-96E9-ED31746ACD86}"/>
                    </a:ext>
                  </a:extLst>
                </p:cNvPr>
                <p:cNvSpPr/>
                <p:nvPr/>
              </p:nvSpPr>
              <p:spPr>
                <a:xfrm>
                  <a:off x="1768438" y="6160097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1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1356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2" name="Frihandsfigur: Form 61">
                  <a:extLst>
                    <a:ext uri="{FF2B5EF4-FFF2-40B4-BE49-F238E27FC236}">
                      <a16:creationId xmlns:a16="http://schemas.microsoft.com/office/drawing/2014/main" id="{DE1A7316-A6E0-436F-9854-9635D67779A0}"/>
                    </a:ext>
                  </a:extLst>
                </p:cNvPr>
                <p:cNvSpPr/>
                <p:nvPr/>
              </p:nvSpPr>
              <p:spPr>
                <a:xfrm>
                  <a:off x="1688408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1891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3" name="Frihandsfigur: Form 62">
                  <a:extLst>
                    <a:ext uri="{FF2B5EF4-FFF2-40B4-BE49-F238E27FC236}">
                      <a16:creationId xmlns:a16="http://schemas.microsoft.com/office/drawing/2014/main" id="{0EEF6253-46AF-40ED-99C8-AD610760AAAF}"/>
                    </a:ext>
                  </a:extLst>
                </p:cNvPr>
                <p:cNvSpPr/>
                <p:nvPr/>
              </p:nvSpPr>
              <p:spPr>
                <a:xfrm>
                  <a:off x="1870171" y="6290315"/>
                  <a:ext cx="59683" cy="74604"/>
                </a:xfrm>
                <a:custGeom>
                  <a:avLst/>
                  <a:gdLst>
                    <a:gd name="connsiteX0" fmla="*/ 0 w 59683"/>
                    <a:gd name="connsiteY0" fmla="*/ 10852 h 74604"/>
                    <a:gd name="connsiteX1" fmla="*/ 5426 w 59683"/>
                    <a:gd name="connsiteY1" fmla="*/ 6782 h 74604"/>
                    <a:gd name="connsiteX2" fmla="*/ 23059 w 59683"/>
                    <a:gd name="connsiteY2" fmla="*/ 5426 h 74604"/>
                    <a:gd name="connsiteX3" fmla="*/ 23059 w 59683"/>
                    <a:gd name="connsiteY3" fmla="*/ 69178 h 74604"/>
                    <a:gd name="connsiteX4" fmla="*/ 20347 w 59683"/>
                    <a:gd name="connsiteY4" fmla="*/ 74604 h 74604"/>
                    <a:gd name="connsiteX5" fmla="*/ 39337 w 59683"/>
                    <a:gd name="connsiteY5" fmla="*/ 74604 h 74604"/>
                    <a:gd name="connsiteX6" fmla="*/ 36624 w 59683"/>
                    <a:gd name="connsiteY6" fmla="*/ 69178 h 74604"/>
                    <a:gd name="connsiteX7" fmla="*/ 36624 w 59683"/>
                    <a:gd name="connsiteY7" fmla="*/ 5426 h 74604"/>
                    <a:gd name="connsiteX8" fmla="*/ 54258 w 59683"/>
                    <a:gd name="connsiteY8" fmla="*/ 6782 h 74604"/>
                    <a:gd name="connsiteX9" fmla="*/ 59683 w 59683"/>
                    <a:gd name="connsiteY9" fmla="*/ 10852 h 74604"/>
                    <a:gd name="connsiteX10" fmla="*/ 59683 w 59683"/>
                    <a:gd name="connsiteY10" fmla="*/ 0 h 74604"/>
                    <a:gd name="connsiteX11" fmla="*/ 0 w 59683"/>
                    <a:gd name="connsiteY11" fmla="*/ 0 h 74604"/>
                    <a:gd name="connsiteX12" fmla="*/ 0 w 59683"/>
                    <a:gd name="connsiteY12" fmla="*/ 10852 h 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683" h="74604">
                      <a:moveTo>
                        <a:pt x="0" y="10852"/>
                      </a:moveTo>
                      <a:cubicBezTo>
                        <a:pt x="1356" y="9495"/>
                        <a:pt x="2713" y="6782"/>
                        <a:pt x="5426" y="6782"/>
                      </a:cubicBezTo>
                      <a:cubicBezTo>
                        <a:pt x="5426" y="6782"/>
                        <a:pt x="14921" y="5426"/>
                        <a:pt x="23059" y="5426"/>
                      </a:cubicBezTo>
                      <a:lnTo>
                        <a:pt x="23059" y="69178"/>
                      </a:lnTo>
                      <a:cubicBezTo>
                        <a:pt x="23059" y="71891"/>
                        <a:pt x="21703" y="73248"/>
                        <a:pt x="20347" y="74604"/>
                      </a:cubicBezTo>
                      <a:lnTo>
                        <a:pt x="39337" y="74604"/>
                      </a:lnTo>
                      <a:cubicBezTo>
                        <a:pt x="37980" y="73248"/>
                        <a:pt x="36624" y="71891"/>
                        <a:pt x="36624" y="69178"/>
                      </a:cubicBezTo>
                      <a:lnTo>
                        <a:pt x="36624" y="5426"/>
                      </a:lnTo>
                      <a:cubicBezTo>
                        <a:pt x="44762" y="5426"/>
                        <a:pt x="54258" y="6782"/>
                        <a:pt x="54258" y="6782"/>
                      </a:cubicBezTo>
                      <a:cubicBezTo>
                        <a:pt x="56970" y="6782"/>
                        <a:pt x="58327" y="9495"/>
                        <a:pt x="59683" y="10852"/>
                      </a:cubicBezTo>
                      <a:lnTo>
                        <a:pt x="59683" y="0"/>
                      </a:lnTo>
                      <a:lnTo>
                        <a:pt x="0" y="0"/>
                      </a:lnTo>
                      <a:lnTo>
                        <a:pt x="0" y="108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4" name="Frihandsfigur: Form 63">
                  <a:extLst>
                    <a:ext uri="{FF2B5EF4-FFF2-40B4-BE49-F238E27FC236}">
                      <a16:creationId xmlns:a16="http://schemas.microsoft.com/office/drawing/2014/main" id="{47431CEF-FC98-4004-8847-39AEBCFA9DF6}"/>
                    </a:ext>
                  </a:extLst>
                </p:cNvPr>
                <p:cNvSpPr/>
                <p:nvPr/>
              </p:nvSpPr>
              <p:spPr>
                <a:xfrm>
                  <a:off x="1932567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5" name="Frihandsfigur: Form 64">
                  <a:extLst>
                    <a:ext uri="{FF2B5EF4-FFF2-40B4-BE49-F238E27FC236}">
                      <a16:creationId xmlns:a16="http://schemas.microsoft.com/office/drawing/2014/main" id="{505D4335-9CA0-456D-81CA-1EC68753B03B}"/>
                    </a:ext>
                  </a:extLst>
                </p:cNvPr>
                <p:cNvSpPr/>
                <p:nvPr/>
              </p:nvSpPr>
              <p:spPr>
                <a:xfrm>
                  <a:off x="2020736" y="6290315"/>
                  <a:ext cx="48831" cy="75960"/>
                </a:xfrm>
                <a:custGeom>
                  <a:avLst/>
                  <a:gdLst>
                    <a:gd name="connsiteX0" fmla="*/ 29842 w 48831"/>
                    <a:gd name="connsiteY0" fmla="*/ 69178 h 75960"/>
                    <a:gd name="connsiteX1" fmla="*/ 17634 w 48831"/>
                    <a:gd name="connsiteY1" fmla="*/ 69178 h 75960"/>
                    <a:gd name="connsiteX2" fmla="*/ 17634 w 48831"/>
                    <a:gd name="connsiteY2" fmla="*/ 5426 h 75960"/>
                    <a:gd name="connsiteX3" fmla="*/ 20347 w 48831"/>
                    <a:gd name="connsiteY3" fmla="*/ 0 h 75960"/>
                    <a:gd name="connsiteX4" fmla="*/ 0 w 48831"/>
                    <a:gd name="connsiteY4" fmla="*/ 0 h 75960"/>
                    <a:gd name="connsiteX5" fmla="*/ 2713 w 48831"/>
                    <a:gd name="connsiteY5" fmla="*/ 5426 h 75960"/>
                    <a:gd name="connsiteX6" fmla="*/ 2713 w 48831"/>
                    <a:gd name="connsiteY6" fmla="*/ 70535 h 75960"/>
                    <a:gd name="connsiteX7" fmla="*/ 0 w 48831"/>
                    <a:gd name="connsiteY7" fmla="*/ 75961 h 75960"/>
                    <a:gd name="connsiteX8" fmla="*/ 46119 w 48831"/>
                    <a:gd name="connsiteY8" fmla="*/ 75961 h 75960"/>
                    <a:gd name="connsiteX9" fmla="*/ 48832 w 48831"/>
                    <a:gd name="connsiteY9" fmla="*/ 63753 h 75960"/>
                    <a:gd name="connsiteX10" fmla="*/ 29842 w 48831"/>
                    <a:gd name="connsiteY10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831" h="75960">
                      <a:moveTo>
                        <a:pt x="29842" y="69178"/>
                      </a:moveTo>
                      <a:cubicBezTo>
                        <a:pt x="24416" y="69178"/>
                        <a:pt x="20347" y="69178"/>
                        <a:pt x="17634" y="69178"/>
                      </a:cubicBezTo>
                      <a:lnTo>
                        <a:pt x="17634" y="5426"/>
                      </a:lnTo>
                      <a:cubicBezTo>
                        <a:pt x="17634" y="2713"/>
                        <a:pt x="18990" y="1356"/>
                        <a:pt x="20347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6119" y="75961"/>
                      </a:lnTo>
                      <a:lnTo>
                        <a:pt x="48832" y="63753"/>
                      </a:lnTo>
                      <a:cubicBezTo>
                        <a:pt x="46119" y="69178"/>
                        <a:pt x="42050" y="69178"/>
                        <a:pt x="29842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6" name="Frihandsfigur: Form 65">
                  <a:extLst>
                    <a:ext uri="{FF2B5EF4-FFF2-40B4-BE49-F238E27FC236}">
                      <a16:creationId xmlns:a16="http://schemas.microsoft.com/office/drawing/2014/main" id="{ED992C6F-1BA6-403F-8693-E7898A1F6E14}"/>
                    </a:ext>
                  </a:extLst>
                </p:cNvPr>
                <p:cNvSpPr/>
                <p:nvPr/>
              </p:nvSpPr>
              <p:spPr>
                <a:xfrm>
                  <a:off x="2077706" y="6287602"/>
                  <a:ext cx="73247" cy="77317"/>
                </a:xfrm>
                <a:custGeom>
                  <a:avLst/>
                  <a:gdLst>
                    <a:gd name="connsiteX0" fmla="*/ 67822 w 73247"/>
                    <a:gd name="connsiteY0" fmla="*/ 71891 h 77317"/>
                    <a:gd name="connsiteX1" fmla="*/ 36624 w 73247"/>
                    <a:gd name="connsiteY1" fmla="*/ 0 h 77317"/>
                    <a:gd name="connsiteX2" fmla="*/ 5426 w 73247"/>
                    <a:gd name="connsiteY2" fmla="*/ 71891 h 77317"/>
                    <a:gd name="connsiteX3" fmla="*/ 0 w 73247"/>
                    <a:gd name="connsiteY3" fmla="*/ 77317 h 77317"/>
                    <a:gd name="connsiteX4" fmla="*/ 14921 w 73247"/>
                    <a:gd name="connsiteY4" fmla="*/ 77317 h 77317"/>
                    <a:gd name="connsiteX5" fmla="*/ 12208 w 73247"/>
                    <a:gd name="connsiteY5" fmla="*/ 71891 h 77317"/>
                    <a:gd name="connsiteX6" fmla="*/ 18990 w 73247"/>
                    <a:gd name="connsiteY6" fmla="*/ 56970 h 77317"/>
                    <a:gd name="connsiteX7" fmla="*/ 46119 w 73247"/>
                    <a:gd name="connsiteY7" fmla="*/ 56970 h 77317"/>
                    <a:gd name="connsiteX8" fmla="*/ 52901 w 73247"/>
                    <a:gd name="connsiteY8" fmla="*/ 71891 h 77317"/>
                    <a:gd name="connsiteX9" fmla="*/ 50188 w 73247"/>
                    <a:gd name="connsiteY9" fmla="*/ 77317 h 77317"/>
                    <a:gd name="connsiteX10" fmla="*/ 73248 w 73247"/>
                    <a:gd name="connsiteY10" fmla="*/ 77317 h 77317"/>
                    <a:gd name="connsiteX11" fmla="*/ 67822 w 73247"/>
                    <a:gd name="connsiteY11" fmla="*/ 71891 h 77317"/>
                    <a:gd name="connsiteX12" fmla="*/ 21703 w 73247"/>
                    <a:gd name="connsiteY12" fmla="*/ 51545 h 77317"/>
                    <a:gd name="connsiteX13" fmla="*/ 32555 w 73247"/>
                    <a:gd name="connsiteY13" fmla="*/ 24416 h 77317"/>
                    <a:gd name="connsiteX14" fmla="*/ 43406 w 73247"/>
                    <a:gd name="connsiteY14" fmla="*/ 51545 h 77317"/>
                    <a:gd name="connsiteX15" fmla="*/ 21703 w 73247"/>
                    <a:gd name="connsiteY15" fmla="*/ 5154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3247" h="77317">
                      <a:moveTo>
                        <a:pt x="67822" y="71891"/>
                      </a:moveTo>
                      <a:cubicBezTo>
                        <a:pt x="66466" y="67822"/>
                        <a:pt x="36624" y="0"/>
                        <a:pt x="36624" y="0"/>
                      </a:cubicBezTo>
                      <a:cubicBezTo>
                        <a:pt x="36624" y="0"/>
                        <a:pt x="8139" y="67822"/>
                        <a:pt x="5426" y="71891"/>
                      </a:cubicBezTo>
                      <a:cubicBezTo>
                        <a:pt x="4069" y="74604"/>
                        <a:pt x="2713" y="74604"/>
                        <a:pt x="0" y="77317"/>
                      </a:cubicBezTo>
                      <a:lnTo>
                        <a:pt x="14921" y="77317"/>
                      </a:lnTo>
                      <a:cubicBezTo>
                        <a:pt x="12208" y="75961"/>
                        <a:pt x="10852" y="74604"/>
                        <a:pt x="12208" y="71891"/>
                      </a:cubicBezTo>
                      <a:cubicBezTo>
                        <a:pt x="12208" y="70535"/>
                        <a:pt x="14921" y="63753"/>
                        <a:pt x="18990" y="56970"/>
                      </a:cubicBezTo>
                      <a:lnTo>
                        <a:pt x="46119" y="56970"/>
                      </a:lnTo>
                      <a:cubicBezTo>
                        <a:pt x="48832" y="65109"/>
                        <a:pt x="51545" y="70535"/>
                        <a:pt x="52901" y="71891"/>
                      </a:cubicBezTo>
                      <a:cubicBezTo>
                        <a:pt x="54258" y="74604"/>
                        <a:pt x="52901" y="75961"/>
                        <a:pt x="50188" y="77317"/>
                      </a:cubicBezTo>
                      <a:lnTo>
                        <a:pt x="73248" y="77317"/>
                      </a:lnTo>
                      <a:cubicBezTo>
                        <a:pt x="69178" y="75961"/>
                        <a:pt x="69178" y="74604"/>
                        <a:pt x="67822" y="71891"/>
                      </a:cubicBezTo>
                      <a:close/>
                      <a:moveTo>
                        <a:pt x="21703" y="51545"/>
                      </a:moveTo>
                      <a:cubicBezTo>
                        <a:pt x="25772" y="43406"/>
                        <a:pt x="32555" y="24416"/>
                        <a:pt x="32555" y="24416"/>
                      </a:cubicBezTo>
                      <a:cubicBezTo>
                        <a:pt x="32555" y="24416"/>
                        <a:pt x="37980" y="39337"/>
                        <a:pt x="43406" y="51545"/>
                      </a:cubicBezTo>
                      <a:lnTo>
                        <a:pt x="21703" y="515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7" name="Frihandsfigur: Form 66">
                  <a:extLst>
                    <a:ext uri="{FF2B5EF4-FFF2-40B4-BE49-F238E27FC236}">
                      <a16:creationId xmlns:a16="http://schemas.microsoft.com/office/drawing/2014/main" id="{6A3AE077-C7BE-4DFD-A554-905C4F6D1522}"/>
                    </a:ext>
                  </a:extLst>
                </p:cNvPr>
                <p:cNvSpPr/>
                <p:nvPr/>
              </p:nvSpPr>
              <p:spPr>
                <a:xfrm>
                  <a:off x="2161805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8" name="Frihandsfigur: Form 67">
                  <a:extLst>
                    <a:ext uri="{FF2B5EF4-FFF2-40B4-BE49-F238E27FC236}">
                      <a16:creationId xmlns:a16="http://schemas.microsoft.com/office/drawing/2014/main" id="{3D933A8E-F5C8-4E52-9640-9D3972D12366}"/>
                    </a:ext>
                  </a:extLst>
                </p:cNvPr>
                <p:cNvSpPr/>
                <p:nvPr/>
              </p:nvSpPr>
              <p:spPr>
                <a:xfrm>
                  <a:off x="2259469" y="6290315"/>
                  <a:ext cx="73247" cy="75960"/>
                </a:xfrm>
                <a:custGeom>
                  <a:avLst/>
                  <a:gdLst>
                    <a:gd name="connsiteX0" fmla="*/ 28485 w 73247"/>
                    <a:gd name="connsiteY0" fmla="*/ 0 h 75960"/>
                    <a:gd name="connsiteX1" fmla="*/ 0 w 73247"/>
                    <a:gd name="connsiteY1" fmla="*/ 0 h 75960"/>
                    <a:gd name="connsiteX2" fmla="*/ 2713 w 73247"/>
                    <a:gd name="connsiteY2" fmla="*/ 5426 h 75960"/>
                    <a:gd name="connsiteX3" fmla="*/ 2713 w 73247"/>
                    <a:gd name="connsiteY3" fmla="*/ 70535 h 75960"/>
                    <a:gd name="connsiteX4" fmla="*/ 0 w 73247"/>
                    <a:gd name="connsiteY4" fmla="*/ 75961 h 75960"/>
                    <a:gd name="connsiteX5" fmla="*/ 28485 w 73247"/>
                    <a:gd name="connsiteY5" fmla="*/ 75961 h 75960"/>
                    <a:gd name="connsiteX6" fmla="*/ 73248 w 73247"/>
                    <a:gd name="connsiteY6" fmla="*/ 37980 h 75960"/>
                    <a:gd name="connsiteX7" fmla="*/ 28485 w 73247"/>
                    <a:gd name="connsiteY7" fmla="*/ 0 h 75960"/>
                    <a:gd name="connsiteX8" fmla="*/ 24416 w 73247"/>
                    <a:gd name="connsiteY8" fmla="*/ 69178 h 75960"/>
                    <a:gd name="connsiteX9" fmla="*/ 16277 w 73247"/>
                    <a:gd name="connsiteY9" fmla="*/ 69178 h 75960"/>
                    <a:gd name="connsiteX10" fmla="*/ 16277 w 73247"/>
                    <a:gd name="connsiteY10" fmla="*/ 6782 h 75960"/>
                    <a:gd name="connsiteX11" fmla="*/ 25772 w 73247"/>
                    <a:gd name="connsiteY11" fmla="*/ 6782 h 75960"/>
                    <a:gd name="connsiteX12" fmla="*/ 55614 w 73247"/>
                    <a:gd name="connsiteY12" fmla="*/ 37980 h 75960"/>
                    <a:gd name="connsiteX13" fmla="*/ 24416 w 73247"/>
                    <a:gd name="connsiteY13" fmla="*/ 69178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247" h="75960">
                      <a:moveTo>
                        <a:pt x="28485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8485" y="75961"/>
                      </a:lnTo>
                      <a:cubicBezTo>
                        <a:pt x="58327" y="75961"/>
                        <a:pt x="73248" y="56970"/>
                        <a:pt x="73248" y="37980"/>
                      </a:cubicBezTo>
                      <a:cubicBezTo>
                        <a:pt x="71891" y="25772"/>
                        <a:pt x="65109" y="0"/>
                        <a:pt x="28485" y="0"/>
                      </a:cubicBezTo>
                      <a:close/>
                      <a:moveTo>
                        <a:pt x="24416" y="69178"/>
                      </a:moveTo>
                      <a:lnTo>
                        <a:pt x="16277" y="69178"/>
                      </a:lnTo>
                      <a:lnTo>
                        <a:pt x="16277" y="6782"/>
                      </a:lnTo>
                      <a:cubicBezTo>
                        <a:pt x="17634" y="6782"/>
                        <a:pt x="24416" y="6782"/>
                        <a:pt x="25772" y="6782"/>
                      </a:cubicBezTo>
                      <a:cubicBezTo>
                        <a:pt x="48832" y="6782"/>
                        <a:pt x="55614" y="24416"/>
                        <a:pt x="55614" y="37980"/>
                      </a:cubicBezTo>
                      <a:cubicBezTo>
                        <a:pt x="56970" y="52901"/>
                        <a:pt x="50188" y="69178"/>
                        <a:pt x="24416" y="69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69" name="Frihandsfigur: Form 68">
                  <a:extLst>
                    <a:ext uri="{FF2B5EF4-FFF2-40B4-BE49-F238E27FC236}">
                      <a16:creationId xmlns:a16="http://schemas.microsoft.com/office/drawing/2014/main" id="{C53A595E-3DA8-4A7A-8278-A9382DDC812F}"/>
                    </a:ext>
                  </a:extLst>
                </p:cNvPr>
                <p:cNvSpPr/>
                <p:nvPr/>
              </p:nvSpPr>
              <p:spPr>
                <a:xfrm>
                  <a:off x="2353063" y="6290315"/>
                  <a:ext cx="47475" cy="78673"/>
                </a:xfrm>
                <a:custGeom>
                  <a:avLst/>
                  <a:gdLst>
                    <a:gd name="connsiteX0" fmla="*/ 25772 w 47475"/>
                    <a:gd name="connsiteY0" fmla="*/ 29842 h 78673"/>
                    <a:gd name="connsiteX1" fmla="*/ 10852 w 47475"/>
                    <a:gd name="connsiteY1" fmla="*/ 16277 h 78673"/>
                    <a:gd name="connsiteX2" fmla="*/ 23059 w 47475"/>
                    <a:gd name="connsiteY2" fmla="*/ 5426 h 78673"/>
                    <a:gd name="connsiteX3" fmla="*/ 40693 w 47475"/>
                    <a:gd name="connsiteY3" fmla="*/ 20347 h 78673"/>
                    <a:gd name="connsiteX4" fmla="*/ 40693 w 47475"/>
                    <a:gd name="connsiteY4" fmla="*/ 4069 h 78673"/>
                    <a:gd name="connsiteX5" fmla="*/ 24416 w 47475"/>
                    <a:gd name="connsiteY5" fmla="*/ 0 h 78673"/>
                    <a:gd name="connsiteX6" fmla="*/ 0 w 47475"/>
                    <a:gd name="connsiteY6" fmla="*/ 20347 h 78673"/>
                    <a:gd name="connsiteX7" fmla="*/ 14921 w 47475"/>
                    <a:gd name="connsiteY7" fmla="*/ 40693 h 78673"/>
                    <a:gd name="connsiteX8" fmla="*/ 33911 w 47475"/>
                    <a:gd name="connsiteY8" fmla="*/ 58327 h 78673"/>
                    <a:gd name="connsiteX9" fmla="*/ 20347 w 47475"/>
                    <a:gd name="connsiteY9" fmla="*/ 71891 h 78673"/>
                    <a:gd name="connsiteX10" fmla="*/ 0 w 47475"/>
                    <a:gd name="connsiteY10" fmla="*/ 54258 h 78673"/>
                    <a:gd name="connsiteX11" fmla="*/ 0 w 47475"/>
                    <a:gd name="connsiteY11" fmla="*/ 73248 h 78673"/>
                    <a:gd name="connsiteX12" fmla="*/ 21703 w 47475"/>
                    <a:gd name="connsiteY12" fmla="*/ 78673 h 78673"/>
                    <a:gd name="connsiteX13" fmla="*/ 47475 w 47475"/>
                    <a:gd name="connsiteY13" fmla="*/ 55614 h 78673"/>
                    <a:gd name="connsiteX14" fmla="*/ 25772 w 47475"/>
                    <a:gd name="connsiteY14" fmla="*/ 2984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7475" h="78673">
                      <a:moveTo>
                        <a:pt x="25772" y="29842"/>
                      </a:moveTo>
                      <a:cubicBezTo>
                        <a:pt x="14921" y="25772"/>
                        <a:pt x="10852" y="23059"/>
                        <a:pt x="10852" y="16277"/>
                      </a:cubicBezTo>
                      <a:cubicBezTo>
                        <a:pt x="10852" y="12208"/>
                        <a:pt x="13564" y="5426"/>
                        <a:pt x="23059" y="5426"/>
                      </a:cubicBezTo>
                      <a:cubicBezTo>
                        <a:pt x="33911" y="5426"/>
                        <a:pt x="39337" y="13564"/>
                        <a:pt x="40693" y="20347"/>
                      </a:cubicBezTo>
                      <a:lnTo>
                        <a:pt x="40693" y="4069"/>
                      </a:lnTo>
                      <a:cubicBezTo>
                        <a:pt x="35268" y="1356"/>
                        <a:pt x="28485" y="0"/>
                        <a:pt x="24416" y="0"/>
                      </a:cubicBezTo>
                      <a:cubicBezTo>
                        <a:pt x="14921" y="0"/>
                        <a:pt x="0" y="5426"/>
                        <a:pt x="0" y="20347"/>
                      </a:cubicBezTo>
                      <a:cubicBezTo>
                        <a:pt x="0" y="28485"/>
                        <a:pt x="4069" y="35267"/>
                        <a:pt x="14921" y="40693"/>
                      </a:cubicBezTo>
                      <a:cubicBezTo>
                        <a:pt x="24416" y="46119"/>
                        <a:pt x="33911" y="47475"/>
                        <a:pt x="33911" y="58327"/>
                      </a:cubicBezTo>
                      <a:cubicBezTo>
                        <a:pt x="33911" y="63753"/>
                        <a:pt x="31198" y="71891"/>
                        <a:pt x="20347" y="71891"/>
                      </a:cubicBezTo>
                      <a:cubicBezTo>
                        <a:pt x="9495" y="71891"/>
                        <a:pt x="2713" y="61040"/>
                        <a:pt x="0" y="54258"/>
                      </a:cubicBezTo>
                      <a:lnTo>
                        <a:pt x="0" y="73248"/>
                      </a:lnTo>
                      <a:cubicBezTo>
                        <a:pt x="4069" y="74604"/>
                        <a:pt x="10852" y="78673"/>
                        <a:pt x="21703" y="78673"/>
                      </a:cubicBezTo>
                      <a:cubicBezTo>
                        <a:pt x="35268" y="78673"/>
                        <a:pt x="47475" y="69178"/>
                        <a:pt x="47475" y="55614"/>
                      </a:cubicBezTo>
                      <a:cubicBezTo>
                        <a:pt x="47475" y="37980"/>
                        <a:pt x="36624" y="33911"/>
                        <a:pt x="25772" y="298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0" name="Frihandsfigur: Form 69">
                  <a:extLst>
                    <a:ext uri="{FF2B5EF4-FFF2-40B4-BE49-F238E27FC236}">
                      <a16:creationId xmlns:a16="http://schemas.microsoft.com/office/drawing/2014/main" id="{18CAF1F4-B839-45FE-9F88-2BA4922A07C9}"/>
                    </a:ext>
                  </a:extLst>
                </p:cNvPr>
                <p:cNvSpPr/>
                <p:nvPr/>
              </p:nvSpPr>
              <p:spPr>
                <a:xfrm>
                  <a:off x="2424955" y="6290315"/>
                  <a:ext cx="70534" cy="75960"/>
                </a:xfrm>
                <a:custGeom>
                  <a:avLst/>
                  <a:gdLst>
                    <a:gd name="connsiteX0" fmla="*/ 44763 w 70534"/>
                    <a:gd name="connsiteY0" fmla="*/ 44763 h 75960"/>
                    <a:gd name="connsiteX1" fmla="*/ 32554 w 70534"/>
                    <a:gd name="connsiteY1" fmla="*/ 36624 h 75960"/>
                    <a:gd name="connsiteX2" fmla="*/ 51545 w 70534"/>
                    <a:gd name="connsiteY2" fmla="*/ 18990 h 75960"/>
                    <a:gd name="connsiteX3" fmla="*/ 23059 w 70534"/>
                    <a:gd name="connsiteY3" fmla="*/ 0 h 75960"/>
                    <a:gd name="connsiteX4" fmla="*/ 0 w 70534"/>
                    <a:gd name="connsiteY4" fmla="*/ 0 h 75960"/>
                    <a:gd name="connsiteX5" fmla="*/ 2713 w 70534"/>
                    <a:gd name="connsiteY5" fmla="*/ 5426 h 75960"/>
                    <a:gd name="connsiteX6" fmla="*/ 2713 w 70534"/>
                    <a:gd name="connsiteY6" fmla="*/ 70535 h 75960"/>
                    <a:gd name="connsiteX7" fmla="*/ 0 w 70534"/>
                    <a:gd name="connsiteY7" fmla="*/ 75961 h 75960"/>
                    <a:gd name="connsiteX8" fmla="*/ 20347 w 70534"/>
                    <a:gd name="connsiteY8" fmla="*/ 75961 h 75960"/>
                    <a:gd name="connsiteX9" fmla="*/ 17634 w 70534"/>
                    <a:gd name="connsiteY9" fmla="*/ 70535 h 75960"/>
                    <a:gd name="connsiteX10" fmla="*/ 17634 w 70534"/>
                    <a:gd name="connsiteY10" fmla="*/ 40693 h 75960"/>
                    <a:gd name="connsiteX11" fmla="*/ 23059 w 70534"/>
                    <a:gd name="connsiteY11" fmla="*/ 40693 h 75960"/>
                    <a:gd name="connsiteX12" fmla="*/ 32554 w 70534"/>
                    <a:gd name="connsiteY12" fmla="*/ 50188 h 75960"/>
                    <a:gd name="connsiteX13" fmla="*/ 46119 w 70534"/>
                    <a:gd name="connsiteY13" fmla="*/ 70535 h 75960"/>
                    <a:gd name="connsiteX14" fmla="*/ 55614 w 70534"/>
                    <a:gd name="connsiteY14" fmla="*/ 75961 h 75960"/>
                    <a:gd name="connsiteX15" fmla="*/ 70535 w 70534"/>
                    <a:gd name="connsiteY15" fmla="*/ 75961 h 75960"/>
                    <a:gd name="connsiteX16" fmla="*/ 63753 w 70534"/>
                    <a:gd name="connsiteY16" fmla="*/ 71891 h 75960"/>
                    <a:gd name="connsiteX17" fmla="*/ 44763 w 70534"/>
                    <a:gd name="connsiteY17" fmla="*/ 44763 h 75960"/>
                    <a:gd name="connsiteX18" fmla="*/ 21703 w 70534"/>
                    <a:gd name="connsiteY18" fmla="*/ 33911 h 75960"/>
                    <a:gd name="connsiteX19" fmla="*/ 16277 w 70534"/>
                    <a:gd name="connsiteY19" fmla="*/ 33911 h 75960"/>
                    <a:gd name="connsiteX20" fmla="*/ 16277 w 70534"/>
                    <a:gd name="connsiteY20" fmla="*/ 5426 h 75960"/>
                    <a:gd name="connsiteX21" fmla="*/ 23059 w 70534"/>
                    <a:gd name="connsiteY21" fmla="*/ 5426 h 75960"/>
                    <a:gd name="connsiteX22" fmla="*/ 36624 w 70534"/>
                    <a:gd name="connsiteY22" fmla="*/ 18990 h 75960"/>
                    <a:gd name="connsiteX23" fmla="*/ 21703 w 70534"/>
                    <a:gd name="connsiteY23" fmla="*/ 33911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0534" h="75960">
                      <a:moveTo>
                        <a:pt x="44763" y="44763"/>
                      </a:moveTo>
                      <a:cubicBezTo>
                        <a:pt x="43406" y="42050"/>
                        <a:pt x="39337" y="37980"/>
                        <a:pt x="32554" y="36624"/>
                      </a:cubicBezTo>
                      <a:cubicBezTo>
                        <a:pt x="40693" y="36624"/>
                        <a:pt x="51545" y="29842"/>
                        <a:pt x="51545" y="18990"/>
                      </a:cubicBezTo>
                      <a:cubicBezTo>
                        <a:pt x="51545" y="12208"/>
                        <a:pt x="46119" y="0"/>
                        <a:pt x="23059" y="0"/>
                      </a:cubicBez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40693"/>
                      </a:lnTo>
                      <a:cubicBezTo>
                        <a:pt x="17634" y="40693"/>
                        <a:pt x="21703" y="40693"/>
                        <a:pt x="23059" y="40693"/>
                      </a:cubicBezTo>
                      <a:cubicBezTo>
                        <a:pt x="27129" y="40693"/>
                        <a:pt x="29842" y="44763"/>
                        <a:pt x="32554" y="50188"/>
                      </a:cubicBezTo>
                      <a:cubicBezTo>
                        <a:pt x="36624" y="56970"/>
                        <a:pt x="40693" y="63753"/>
                        <a:pt x="46119" y="70535"/>
                      </a:cubicBezTo>
                      <a:cubicBezTo>
                        <a:pt x="47475" y="73248"/>
                        <a:pt x="51545" y="75961"/>
                        <a:pt x="55614" y="75961"/>
                      </a:cubicBezTo>
                      <a:lnTo>
                        <a:pt x="70535" y="75961"/>
                      </a:lnTo>
                      <a:cubicBezTo>
                        <a:pt x="70535" y="75961"/>
                        <a:pt x="65109" y="74604"/>
                        <a:pt x="63753" y="71891"/>
                      </a:cubicBezTo>
                      <a:cubicBezTo>
                        <a:pt x="58327" y="66466"/>
                        <a:pt x="44763" y="44763"/>
                        <a:pt x="44763" y="44763"/>
                      </a:cubicBezTo>
                      <a:close/>
                      <a:moveTo>
                        <a:pt x="21703" y="33911"/>
                      </a:moveTo>
                      <a:cubicBezTo>
                        <a:pt x="20347" y="33911"/>
                        <a:pt x="16277" y="33911"/>
                        <a:pt x="16277" y="33911"/>
                      </a:cubicBezTo>
                      <a:lnTo>
                        <a:pt x="16277" y="5426"/>
                      </a:lnTo>
                      <a:cubicBezTo>
                        <a:pt x="16277" y="5426"/>
                        <a:pt x="18990" y="5426"/>
                        <a:pt x="23059" y="5426"/>
                      </a:cubicBezTo>
                      <a:cubicBezTo>
                        <a:pt x="33911" y="5426"/>
                        <a:pt x="36624" y="13564"/>
                        <a:pt x="36624" y="18990"/>
                      </a:cubicBezTo>
                      <a:cubicBezTo>
                        <a:pt x="36624" y="29842"/>
                        <a:pt x="29842" y="33911"/>
                        <a:pt x="21703" y="339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1" name="Frihandsfigur: Form 70">
                  <a:extLst>
                    <a:ext uri="{FF2B5EF4-FFF2-40B4-BE49-F238E27FC236}">
                      <a16:creationId xmlns:a16="http://schemas.microsoft.com/office/drawing/2014/main" id="{6ACD88F0-BED9-4F72-8B36-44BB51AC1BDE}"/>
                    </a:ext>
                  </a:extLst>
                </p:cNvPr>
                <p:cNvSpPr/>
                <p:nvPr/>
              </p:nvSpPr>
              <p:spPr>
                <a:xfrm>
                  <a:off x="2509054" y="6288959"/>
                  <a:ext cx="50188" cy="75960"/>
                </a:xfrm>
                <a:custGeom>
                  <a:avLst/>
                  <a:gdLst>
                    <a:gd name="connsiteX0" fmla="*/ 31198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31198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31198" y="70535"/>
                      </a:moveTo>
                      <a:cubicBezTo>
                        <a:pt x="25772" y="70535"/>
                        <a:pt x="18990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4763" y="70535"/>
                        <a:pt x="40693" y="70535"/>
                        <a:pt x="31198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2" name="Frihandsfigur: Form 71">
                  <a:extLst>
                    <a:ext uri="{FF2B5EF4-FFF2-40B4-BE49-F238E27FC236}">
                      <a16:creationId xmlns:a16="http://schemas.microsoft.com/office/drawing/2014/main" id="{320475E5-AE98-45F6-BC35-E0BDEDFE3475}"/>
                    </a:ext>
                  </a:extLst>
                </p:cNvPr>
                <p:cNvSpPr/>
                <p:nvPr/>
              </p:nvSpPr>
              <p:spPr>
                <a:xfrm>
                  <a:off x="2574163" y="6290315"/>
                  <a:ext cx="74604" cy="75960"/>
                </a:xfrm>
                <a:custGeom>
                  <a:avLst/>
                  <a:gdLst>
                    <a:gd name="connsiteX0" fmla="*/ 74604 w 74604"/>
                    <a:gd name="connsiteY0" fmla="*/ 42050 h 75960"/>
                    <a:gd name="connsiteX1" fmla="*/ 55614 w 74604"/>
                    <a:gd name="connsiteY1" fmla="*/ 42050 h 75960"/>
                    <a:gd name="connsiteX2" fmla="*/ 58327 w 74604"/>
                    <a:gd name="connsiteY2" fmla="*/ 47475 h 75960"/>
                    <a:gd name="connsiteX3" fmla="*/ 58327 w 74604"/>
                    <a:gd name="connsiteY3" fmla="*/ 66466 h 75960"/>
                    <a:gd name="connsiteX4" fmla="*/ 44763 w 74604"/>
                    <a:gd name="connsiteY4" fmla="*/ 70535 h 75960"/>
                    <a:gd name="connsiteX5" fmla="*/ 14921 w 74604"/>
                    <a:gd name="connsiteY5" fmla="*/ 36624 h 75960"/>
                    <a:gd name="connsiteX6" fmla="*/ 44763 w 74604"/>
                    <a:gd name="connsiteY6" fmla="*/ 5426 h 75960"/>
                    <a:gd name="connsiteX7" fmla="*/ 69178 w 74604"/>
                    <a:gd name="connsiteY7" fmla="*/ 23059 h 75960"/>
                    <a:gd name="connsiteX8" fmla="*/ 67822 w 74604"/>
                    <a:gd name="connsiteY8" fmla="*/ 5426 h 75960"/>
                    <a:gd name="connsiteX9" fmla="*/ 42050 w 74604"/>
                    <a:gd name="connsiteY9" fmla="*/ 0 h 75960"/>
                    <a:gd name="connsiteX10" fmla="*/ 0 w 74604"/>
                    <a:gd name="connsiteY10" fmla="*/ 37980 h 75960"/>
                    <a:gd name="connsiteX11" fmla="*/ 40693 w 74604"/>
                    <a:gd name="connsiteY11" fmla="*/ 75961 h 75960"/>
                    <a:gd name="connsiteX12" fmla="*/ 74604 w 74604"/>
                    <a:gd name="connsiteY12" fmla="*/ 67822 h 75960"/>
                    <a:gd name="connsiteX13" fmla="*/ 73248 w 74604"/>
                    <a:gd name="connsiteY13" fmla="*/ 63753 h 75960"/>
                    <a:gd name="connsiteX14" fmla="*/ 73248 w 74604"/>
                    <a:gd name="connsiteY14" fmla="*/ 47475 h 75960"/>
                    <a:gd name="connsiteX15" fmla="*/ 74604 w 74604"/>
                    <a:gd name="connsiteY15" fmla="*/ 4205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604" h="75960">
                      <a:moveTo>
                        <a:pt x="74604" y="42050"/>
                      </a:moveTo>
                      <a:lnTo>
                        <a:pt x="55614" y="42050"/>
                      </a:lnTo>
                      <a:cubicBezTo>
                        <a:pt x="56970" y="43406"/>
                        <a:pt x="58327" y="44763"/>
                        <a:pt x="58327" y="47475"/>
                      </a:cubicBezTo>
                      <a:lnTo>
                        <a:pt x="58327" y="66466"/>
                      </a:lnTo>
                      <a:cubicBezTo>
                        <a:pt x="52901" y="69178"/>
                        <a:pt x="46119" y="70535"/>
                        <a:pt x="44763" y="70535"/>
                      </a:cubicBezTo>
                      <a:cubicBezTo>
                        <a:pt x="21703" y="70535"/>
                        <a:pt x="14921" y="51545"/>
                        <a:pt x="14921" y="36624"/>
                      </a:cubicBezTo>
                      <a:cubicBezTo>
                        <a:pt x="14921" y="18990"/>
                        <a:pt x="25772" y="5426"/>
                        <a:pt x="44763" y="5426"/>
                      </a:cubicBezTo>
                      <a:cubicBezTo>
                        <a:pt x="50188" y="5426"/>
                        <a:pt x="63753" y="8139"/>
                        <a:pt x="69178" y="23059"/>
                      </a:cubicBezTo>
                      <a:lnTo>
                        <a:pt x="67822" y="5426"/>
                      </a:lnTo>
                      <a:cubicBezTo>
                        <a:pt x="59683" y="1356"/>
                        <a:pt x="51545" y="0"/>
                        <a:pt x="42050" y="0"/>
                      </a:cubicBezTo>
                      <a:cubicBezTo>
                        <a:pt x="13564" y="0"/>
                        <a:pt x="0" y="18990"/>
                        <a:pt x="0" y="37980"/>
                      </a:cubicBezTo>
                      <a:cubicBezTo>
                        <a:pt x="0" y="61040"/>
                        <a:pt x="18990" y="75961"/>
                        <a:pt x="40693" y="75961"/>
                      </a:cubicBezTo>
                      <a:cubicBezTo>
                        <a:pt x="48832" y="75961"/>
                        <a:pt x="65109" y="73248"/>
                        <a:pt x="74604" y="67822"/>
                      </a:cubicBezTo>
                      <a:cubicBezTo>
                        <a:pt x="74604" y="67822"/>
                        <a:pt x="73248" y="65109"/>
                        <a:pt x="73248" y="63753"/>
                      </a:cubicBezTo>
                      <a:lnTo>
                        <a:pt x="73248" y="47475"/>
                      </a:lnTo>
                      <a:cubicBezTo>
                        <a:pt x="71891" y="44763"/>
                        <a:pt x="73248" y="43406"/>
                        <a:pt x="74604" y="420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3" name="Frihandsfigur: Form 72">
                  <a:extLst>
                    <a:ext uri="{FF2B5EF4-FFF2-40B4-BE49-F238E27FC236}">
                      <a16:creationId xmlns:a16="http://schemas.microsoft.com/office/drawing/2014/main" id="{ADAA3294-1315-4803-9416-4E7D165A36F8}"/>
                    </a:ext>
                  </a:extLst>
                </p:cNvPr>
                <p:cNvSpPr/>
                <p:nvPr/>
              </p:nvSpPr>
              <p:spPr>
                <a:xfrm>
                  <a:off x="2673183" y="6290315"/>
                  <a:ext cx="20346" cy="75960"/>
                </a:xfrm>
                <a:custGeom>
                  <a:avLst/>
                  <a:gdLst>
                    <a:gd name="connsiteX0" fmla="*/ 20347 w 20346"/>
                    <a:gd name="connsiteY0" fmla="*/ 0 h 75960"/>
                    <a:gd name="connsiteX1" fmla="*/ 0 w 20346"/>
                    <a:gd name="connsiteY1" fmla="*/ 0 h 75960"/>
                    <a:gd name="connsiteX2" fmla="*/ 2713 w 20346"/>
                    <a:gd name="connsiteY2" fmla="*/ 5426 h 75960"/>
                    <a:gd name="connsiteX3" fmla="*/ 2713 w 20346"/>
                    <a:gd name="connsiteY3" fmla="*/ 70535 h 75960"/>
                    <a:gd name="connsiteX4" fmla="*/ 0 w 20346"/>
                    <a:gd name="connsiteY4" fmla="*/ 75961 h 75960"/>
                    <a:gd name="connsiteX5" fmla="*/ 20347 w 20346"/>
                    <a:gd name="connsiteY5" fmla="*/ 75961 h 75960"/>
                    <a:gd name="connsiteX6" fmla="*/ 17634 w 20346"/>
                    <a:gd name="connsiteY6" fmla="*/ 70535 h 75960"/>
                    <a:gd name="connsiteX7" fmla="*/ 17634 w 20346"/>
                    <a:gd name="connsiteY7" fmla="*/ 5426 h 75960"/>
                    <a:gd name="connsiteX8" fmla="*/ 20347 w 20346"/>
                    <a:gd name="connsiteY8" fmla="*/ 0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46" h="75960">
                      <a:moveTo>
                        <a:pt x="20347" y="0"/>
                      </a:moveTo>
                      <a:lnTo>
                        <a:pt x="0" y="0"/>
                      </a:lnTo>
                      <a:cubicBezTo>
                        <a:pt x="1356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6" y="74604"/>
                        <a:pt x="0" y="75961"/>
                      </a:cubicBezTo>
                      <a:lnTo>
                        <a:pt x="20347" y="75961"/>
                      </a:lnTo>
                      <a:cubicBezTo>
                        <a:pt x="18990" y="74604"/>
                        <a:pt x="17634" y="73248"/>
                        <a:pt x="17634" y="70535"/>
                      </a:cubicBezTo>
                      <a:lnTo>
                        <a:pt x="17634" y="5426"/>
                      </a:lnTo>
                      <a:cubicBezTo>
                        <a:pt x="17634" y="2713"/>
                        <a:pt x="17634" y="1356"/>
                        <a:pt x="20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4" name="Frihandsfigur: Form 73">
                  <a:extLst>
                    <a:ext uri="{FF2B5EF4-FFF2-40B4-BE49-F238E27FC236}">
                      <a16:creationId xmlns:a16="http://schemas.microsoft.com/office/drawing/2014/main" id="{C8C40F97-18F6-4B51-9CCE-4F20A103D162}"/>
                    </a:ext>
                  </a:extLst>
                </p:cNvPr>
                <p:cNvSpPr/>
                <p:nvPr/>
              </p:nvSpPr>
              <p:spPr>
                <a:xfrm>
                  <a:off x="2715232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5" name="Frihandsfigur: Form 74">
                  <a:extLst>
                    <a:ext uri="{FF2B5EF4-FFF2-40B4-BE49-F238E27FC236}">
                      <a16:creationId xmlns:a16="http://schemas.microsoft.com/office/drawing/2014/main" id="{83368ECE-227D-4011-9686-5A922E212960}"/>
                    </a:ext>
                  </a:extLst>
                </p:cNvPr>
                <p:cNvSpPr/>
                <p:nvPr/>
              </p:nvSpPr>
              <p:spPr>
                <a:xfrm>
                  <a:off x="2812896" y="6288959"/>
                  <a:ext cx="69178" cy="78673"/>
                </a:xfrm>
                <a:custGeom>
                  <a:avLst/>
                  <a:gdLst>
                    <a:gd name="connsiteX0" fmla="*/ 59683 w 69178"/>
                    <a:gd name="connsiteY0" fmla="*/ 6782 h 78673"/>
                    <a:gd name="connsiteX1" fmla="*/ 59683 w 69178"/>
                    <a:gd name="connsiteY1" fmla="*/ 50188 h 78673"/>
                    <a:gd name="connsiteX2" fmla="*/ 18990 w 69178"/>
                    <a:gd name="connsiteY2" fmla="*/ 1356 h 78673"/>
                    <a:gd name="connsiteX3" fmla="*/ 0 w 69178"/>
                    <a:gd name="connsiteY3" fmla="*/ 1356 h 78673"/>
                    <a:gd name="connsiteX4" fmla="*/ 5426 w 69178"/>
                    <a:gd name="connsiteY4" fmla="*/ 5426 h 78673"/>
                    <a:gd name="connsiteX5" fmla="*/ 6782 w 69178"/>
                    <a:gd name="connsiteY5" fmla="*/ 12208 h 78673"/>
                    <a:gd name="connsiteX6" fmla="*/ 6782 w 69178"/>
                    <a:gd name="connsiteY6" fmla="*/ 70535 h 78673"/>
                    <a:gd name="connsiteX7" fmla="*/ 4069 w 69178"/>
                    <a:gd name="connsiteY7" fmla="*/ 75961 h 78673"/>
                    <a:gd name="connsiteX8" fmla="*/ 16277 w 69178"/>
                    <a:gd name="connsiteY8" fmla="*/ 75961 h 78673"/>
                    <a:gd name="connsiteX9" fmla="*/ 13564 w 69178"/>
                    <a:gd name="connsiteY9" fmla="*/ 70535 h 78673"/>
                    <a:gd name="connsiteX10" fmla="*/ 13564 w 69178"/>
                    <a:gd name="connsiteY10" fmla="*/ 16277 h 78673"/>
                    <a:gd name="connsiteX11" fmla="*/ 66465 w 69178"/>
                    <a:gd name="connsiteY11" fmla="*/ 78674 h 78673"/>
                    <a:gd name="connsiteX12" fmla="*/ 66465 w 69178"/>
                    <a:gd name="connsiteY12" fmla="*/ 5426 h 78673"/>
                    <a:gd name="connsiteX13" fmla="*/ 69178 w 69178"/>
                    <a:gd name="connsiteY13" fmla="*/ 0 h 78673"/>
                    <a:gd name="connsiteX14" fmla="*/ 56970 w 69178"/>
                    <a:gd name="connsiteY14" fmla="*/ 0 h 78673"/>
                    <a:gd name="connsiteX15" fmla="*/ 59683 w 69178"/>
                    <a:gd name="connsiteY15" fmla="*/ 6782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9683" y="6782"/>
                      </a:moveTo>
                      <a:lnTo>
                        <a:pt x="59683" y="50188"/>
                      </a:lnTo>
                      <a:lnTo>
                        <a:pt x="18990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6970" y="0"/>
                      </a:lnTo>
                      <a:cubicBezTo>
                        <a:pt x="58327" y="2713"/>
                        <a:pt x="59683" y="4069"/>
                        <a:pt x="59683" y="67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6" name="Frihandsfigur: Form 75">
                  <a:extLst>
                    <a:ext uri="{FF2B5EF4-FFF2-40B4-BE49-F238E27FC236}">
                      <a16:creationId xmlns:a16="http://schemas.microsoft.com/office/drawing/2014/main" id="{03B46B1D-ACDA-4AE3-B797-AD3C8D20E07F}"/>
                    </a:ext>
                  </a:extLst>
                </p:cNvPr>
                <p:cNvSpPr/>
                <p:nvPr/>
              </p:nvSpPr>
              <p:spPr>
                <a:xfrm>
                  <a:off x="2909203" y="6288959"/>
                  <a:ext cx="50188" cy="75960"/>
                </a:xfrm>
                <a:custGeom>
                  <a:avLst/>
                  <a:gdLst>
                    <a:gd name="connsiteX0" fmla="*/ 29842 w 50188"/>
                    <a:gd name="connsiteY0" fmla="*/ 70535 h 75960"/>
                    <a:gd name="connsiteX1" fmla="*/ 16277 w 50188"/>
                    <a:gd name="connsiteY1" fmla="*/ 70535 h 75960"/>
                    <a:gd name="connsiteX2" fmla="*/ 16277 w 50188"/>
                    <a:gd name="connsiteY2" fmla="*/ 37980 h 75960"/>
                    <a:gd name="connsiteX3" fmla="*/ 32555 w 50188"/>
                    <a:gd name="connsiteY3" fmla="*/ 37980 h 75960"/>
                    <a:gd name="connsiteX4" fmla="*/ 36624 w 50188"/>
                    <a:gd name="connsiteY4" fmla="*/ 40693 h 75960"/>
                    <a:gd name="connsiteX5" fmla="*/ 36624 w 50188"/>
                    <a:gd name="connsiteY5" fmla="*/ 28485 h 75960"/>
                    <a:gd name="connsiteX6" fmla="*/ 32555 w 50188"/>
                    <a:gd name="connsiteY6" fmla="*/ 31198 h 75960"/>
                    <a:gd name="connsiteX7" fmla="*/ 16277 w 50188"/>
                    <a:gd name="connsiteY7" fmla="*/ 31198 h 75960"/>
                    <a:gd name="connsiteX8" fmla="*/ 16277 w 50188"/>
                    <a:gd name="connsiteY8" fmla="*/ 5426 h 75960"/>
                    <a:gd name="connsiteX9" fmla="*/ 35268 w 50188"/>
                    <a:gd name="connsiteY9" fmla="*/ 5426 h 75960"/>
                    <a:gd name="connsiteX10" fmla="*/ 43406 w 50188"/>
                    <a:gd name="connsiteY10" fmla="*/ 9495 h 75960"/>
                    <a:gd name="connsiteX11" fmla="*/ 43406 w 50188"/>
                    <a:gd name="connsiteY11" fmla="*/ 0 h 75960"/>
                    <a:gd name="connsiteX12" fmla="*/ 0 w 50188"/>
                    <a:gd name="connsiteY12" fmla="*/ 0 h 75960"/>
                    <a:gd name="connsiteX13" fmla="*/ 2713 w 50188"/>
                    <a:gd name="connsiteY13" fmla="*/ 5426 h 75960"/>
                    <a:gd name="connsiteX14" fmla="*/ 2713 w 50188"/>
                    <a:gd name="connsiteY14" fmla="*/ 70535 h 75960"/>
                    <a:gd name="connsiteX15" fmla="*/ 0 w 50188"/>
                    <a:gd name="connsiteY15" fmla="*/ 75961 h 75960"/>
                    <a:gd name="connsiteX16" fmla="*/ 47475 w 50188"/>
                    <a:gd name="connsiteY16" fmla="*/ 75961 h 75960"/>
                    <a:gd name="connsiteX17" fmla="*/ 50188 w 50188"/>
                    <a:gd name="connsiteY17" fmla="*/ 63753 h 75960"/>
                    <a:gd name="connsiteX18" fmla="*/ 29842 w 50188"/>
                    <a:gd name="connsiteY18" fmla="*/ 70535 h 7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88" h="75960">
                      <a:moveTo>
                        <a:pt x="29842" y="70535"/>
                      </a:moveTo>
                      <a:cubicBezTo>
                        <a:pt x="24416" y="70535"/>
                        <a:pt x="17634" y="70535"/>
                        <a:pt x="16277" y="70535"/>
                      </a:cubicBezTo>
                      <a:lnTo>
                        <a:pt x="16277" y="37980"/>
                      </a:lnTo>
                      <a:lnTo>
                        <a:pt x="32555" y="37980"/>
                      </a:lnTo>
                      <a:cubicBezTo>
                        <a:pt x="33911" y="37980"/>
                        <a:pt x="35268" y="39337"/>
                        <a:pt x="36624" y="40693"/>
                      </a:cubicBezTo>
                      <a:lnTo>
                        <a:pt x="36624" y="28485"/>
                      </a:lnTo>
                      <a:cubicBezTo>
                        <a:pt x="36624" y="29842"/>
                        <a:pt x="33911" y="31198"/>
                        <a:pt x="32555" y="31198"/>
                      </a:cubicBezTo>
                      <a:lnTo>
                        <a:pt x="16277" y="31198"/>
                      </a:lnTo>
                      <a:lnTo>
                        <a:pt x="16277" y="5426"/>
                      </a:lnTo>
                      <a:cubicBezTo>
                        <a:pt x="16277" y="5426"/>
                        <a:pt x="31198" y="5426"/>
                        <a:pt x="35268" y="5426"/>
                      </a:cubicBezTo>
                      <a:cubicBezTo>
                        <a:pt x="39337" y="5426"/>
                        <a:pt x="42050" y="6782"/>
                        <a:pt x="43406" y="9495"/>
                      </a:cubicBezTo>
                      <a:lnTo>
                        <a:pt x="43406" y="0"/>
                      </a:lnTo>
                      <a:lnTo>
                        <a:pt x="0" y="0"/>
                      </a:lnTo>
                      <a:cubicBezTo>
                        <a:pt x="1357" y="1356"/>
                        <a:pt x="2713" y="2713"/>
                        <a:pt x="2713" y="5426"/>
                      </a:cubicBezTo>
                      <a:lnTo>
                        <a:pt x="2713" y="70535"/>
                      </a:lnTo>
                      <a:cubicBezTo>
                        <a:pt x="2713" y="73248"/>
                        <a:pt x="1357" y="74604"/>
                        <a:pt x="0" y="75961"/>
                      </a:cubicBezTo>
                      <a:lnTo>
                        <a:pt x="47475" y="75961"/>
                      </a:lnTo>
                      <a:lnTo>
                        <a:pt x="50188" y="63753"/>
                      </a:lnTo>
                      <a:cubicBezTo>
                        <a:pt x="43406" y="70535"/>
                        <a:pt x="39337" y="70535"/>
                        <a:pt x="29842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7" name="Frihandsfigur: Form 76">
                  <a:extLst>
                    <a:ext uri="{FF2B5EF4-FFF2-40B4-BE49-F238E27FC236}">
                      <a16:creationId xmlns:a16="http://schemas.microsoft.com/office/drawing/2014/main" id="{FE85B18E-D593-49FA-93F8-A008AE6B0567}"/>
                    </a:ext>
                  </a:extLst>
                </p:cNvPr>
                <p:cNvSpPr/>
                <p:nvPr/>
              </p:nvSpPr>
              <p:spPr>
                <a:xfrm>
                  <a:off x="2974312" y="6288959"/>
                  <a:ext cx="69178" cy="78673"/>
                </a:xfrm>
                <a:custGeom>
                  <a:avLst/>
                  <a:gdLst>
                    <a:gd name="connsiteX0" fmla="*/ 55614 w 69178"/>
                    <a:gd name="connsiteY0" fmla="*/ 1356 h 78673"/>
                    <a:gd name="connsiteX1" fmla="*/ 58327 w 69178"/>
                    <a:gd name="connsiteY1" fmla="*/ 6782 h 78673"/>
                    <a:gd name="connsiteX2" fmla="*/ 58327 w 69178"/>
                    <a:gd name="connsiteY2" fmla="*/ 50188 h 78673"/>
                    <a:gd name="connsiteX3" fmla="*/ 17634 w 69178"/>
                    <a:gd name="connsiteY3" fmla="*/ 1356 h 78673"/>
                    <a:gd name="connsiteX4" fmla="*/ 0 w 69178"/>
                    <a:gd name="connsiteY4" fmla="*/ 1356 h 78673"/>
                    <a:gd name="connsiteX5" fmla="*/ 5426 w 69178"/>
                    <a:gd name="connsiteY5" fmla="*/ 5426 h 78673"/>
                    <a:gd name="connsiteX6" fmla="*/ 6782 w 69178"/>
                    <a:gd name="connsiteY6" fmla="*/ 12208 h 78673"/>
                    <a:gd name="connsiteX7" fmla="*/ 6782 w 69178"/>
                    <a:gd name="connsiteY7" fmla="*/ 70535 h 78673"/>
                    <a:gd name="connsiteX8" fmla="*/ 4069 w 69178"/>
                    <a:gd name="connsiteY8" fmla="*/ 75961 h 78673"/>
                    <a:gd name="connsiteX9" fmla="*/ 16277 w 69178"/>
                    <a:gd name="connsiteY9" fmla="*/ 75961 h 78673"/>
                    <a:gd name="connsiteX10" fmla="*/ 13564 w 69178"/>
                    <a:gd name="connsiteY10" fmla="*/ 70535 h 78673"/>
                    <a:gd name="connsiteX11" fmla="*/ 13564 w 69178"/>
                    <a:gd name="connsiteY11" fmla="*/ 16277 h 78673"/>
                    <a:gd name="connsiteX12" fmla="*/ 66465 w 69178"/>
                    <a:gd name="connsiteY12" fmla="*/ 78674 h 78673"/>
                    <a:gd name="connsiteX13" fmla="*/ 66465 w 69178"/>
                    <a:gd name="connsiteY13" fmla="*/ 5426 h 78673"/>
                    <a:gd name="connsiteX14" fmla="*/ 69178 w 69178"/>
                    <a:gd name="connsiteY14" fmla="*/ 0 h 78673"/>
                    <a:gd name="connsiteX15" fmla="*/ 55614 w 69178"/>
                    <a:gd name="connsiteY15" fmla="*/ 0 h 78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78" h="78673">
                      <a:moveTo>
                        <a:pt x="55614" y="1356"/>
                      </a:moveTo>
                      <a:cubicBezTo>
                        <a:pt x="56970" y="2713"/>
                        <a:pt x="58327" y="4069"/>
                        <a:pt x="58327" y="6782"/>
                      </a:cubicBezTo>
                      <a:lnTo>
                        <a:pt x="58327" y="50188"/>
                      </a:lnTo>
                      <a:lnTo>
                        <a:pt x="17634" y="1356"/>
                      </a:lnTo>
                      <a:lnTo>
                        <a:pt x="0" y="1356"/>
                      </a:lnTo>
                      <a:cubicBezTo>
                        <a:pt x="2713" y="2713"/>
                        <a:pt x="4069" y="4069"/>
                        <a:pt x="5426" y="5426"/>
                      </a:cubicBezTo>
                      <a:cubicBezTo>
                        <a:pt x="8139" y="8139"/>
                        <a:pt x="6782" y="8139"/>
                        <a:pt x="6782" y="12208"/>
                      </a:cubicBezTo>
                      <a:lnTo>
                        <a:pt x="6782" y="70535"/>
                      </a:lnTo>
                      <a:cubicBezTo>
                        <a:pt x="6782" y="73248"/>
                        <a:pt x="5426" y="74604"/>
                        <a:pt x="4069" y="75961"/>
                      </a:cubicBezTo>
                      <a:lnTo>
                        <a:pt x="16277" y="75961"/>
                      </a:lnTo>
                      <a:cubicBezTo>
                        <a:pt x="14921" y="74604"/>
                        <a:pt x="13564" y="73248"/>
                        <a:pt x="13564" y="70535"/>
                      </a:cubicBezTo>
                      <a:lnTo>
                        <a:pt x="13564" y="16277"/>
                      </a:lnTo>
                      <a:cubicBezTo>
                        <a:pt x="13564" y="17634"/>
                        <a:pt x="66465" y="78674"/>
                        <a:pt x="66465" y="78674"/>
                      </a:cubicBezTo>
                      <a:lnTo>
                        <a:pt x="66465" y="5426"/>
                      </a:lnTo>
                      <a:cubicBezTo>
                        <a:pt x="66465" y="2713"/>
                        <a:pt x="67822" y="1356"/>
                        <a:pt x="69178" y="0"/>
                      </a:cubicBezTo>
                      <a:lnTo>
                        <a:pt x="556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8" name="Frihandsfigur: Form 77">
                  <a:extLst>
                    <a:ext uri="{FF2B5EF4-FFF2-40B4-BE49-F238E27FC236}">
                      <a16:creationId xmlns:a16="http://schemas.microsoft.com/office/drawing/2014/main" id="{D1EA8FA8-6F46-4681-8F87-7E36F41F6604}"/>
                    </a:ext>
                  </a:extLst>
                </p:cNvPr>
                <p:cNvSpPr/>
                <p:nvPr/>
              </p:nvSpPr>
              <p:spPr>
                <a:xfrm>
                  <a:off x="1779289" y="6288959"/>
                  <a:ext cx="81446" cy="77317"/>
                </a:xfrm>
                <a:custGeom>
                  <a:avLst/>
                  <a:gdLst>
                    <a:gd name="connsiteX0" fmla="*/ 42050 w 81446"/>
                    <a:gd name="connsiteY0" fmla="*/ 0 h 77317"/>
                    <a:gd name="connsiteX1" fmla="*/ 0 w 81446"/>
                    <a:gd name="connsiteY1" fmla="*/ 37980 h 77317"/>
                    <a:gd name="connsiteX2" fmla="*/ 39337 w 81446"/>
                    <a:gd name="connsiteY2" fmla="*/ 77317 h 77317"/>
                    <a:gd name="connsiteX3" fmla="*/ 81386 w 81446"/>
                    <a:gd name="connsiteY3" fmla="*/ 39337 h 77317"/>
                    <a:gd name="connsiteX4" fmla="*/ 42050 w 81446"/>
                    <a:gd name="connsiteY4" fmla="*/ 0 h 77317"/>
                    <a:gd name="connsiteX5" fmla="*/ 42050 w 81446"/>
                    <a:gd name="connsiteY5" fmla="*/ 70535 h 77317"/>
                    <a:gd name="connsiteX6" fmla="*/ 16277 w 81446"/>
                    <a:gd name="connsiteY6" fmla="*/ 36624 h 77317"/>
                    <a:gd name="connsiteX7" fmla="*/ 42050 w 81446"/>
                    <a:gd name="connsiteY7" fmla="*/ 5426 h 77317"/>
                    <a:gd name="connsiteX8" fmla="*/ 67822 w 81446"/>
                    <a:gd name="connsiteY8" fmla="*/ 39337 h 77317"/>
                    <a:gd name="connsiteX9" fmla="*/ 42050 w 81446"/>
                    <a:gd name="connsiteY9" fmla="*/ 70535 h 77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446" h="77317">
                      <a:moveTo>
                        <a:pt x="42050" y="0"/>
                      </a:moveTo>
                      <a:cubicBezTo>
                        <a:pt x="16277" y="0"/>
                        <a:pt x="0" y="18990"/>
                        <a:pt x="0" y="37980"/>
                      </a:cubicBezTo>
                      <a:cubicBezTo>
                        <a:pt x="0" y="61040"/>
                        <a:pt x="17634" y="75961"/>
                        <a:pt x="39337" y="77317"/>
                      </a:cubicBezTo>
                      <a:cubicBezTo>
                        <a:pt x="59683" y="77317"/>
                        <a:pt x="80030" y="65109"/>
                        <a:pt x="81386" y="39337"/>
                      </a:cubicBezTo>
                      <a:cubicBezTo>
                        <a:pt x="82743" y="13564"/>
                        <a:pt x="61040" y="0"/>
                        <a:pt x="42050" y="0"/>
                      </a:cubicBezTo>
                      <a:close/>
                      <a:moveTo>
                        <a:pt x="42050" y="70535"/>
                      </a:moveTo>
                      <a:cubicBezTo>
                        <a:pt x="29842" y="70535"/>
                        <a:pt x="16277" y="59683"/>
                        <a:pt x="16277" y="36624"/>
                      </a:cubicBezTo>
                      <a:cubicBezTo>
                        <a:pt x="16277" y="17634"/>
                        <a:pt x="27129" y="5426"/>
                        <a:pt x="42050" y="5426"/>
                      </a:cubicBezTo>
                      <a:cubicBezTo>
                        <a:pt x="56971" y="5426"/>
                        <a:pt x="67822" y="17634"/>
                        <a:pt x="67822" y="39337"/>
                      </a:cubicBezTo>
                      <a:cubicBezTo>
                        <a:pt x="66466" y="59683"/>
                        <a:pt x="55614" y="70535"/>
                        <a:pt x="42050" y="705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79" name="Frihandsfigur: Form 78">
                  <a:extLst>
                    <a:ext uri="{FF2B5EF4-FFF2-40B4-BE49-F238E27FC236}">
                      <a16:creationId xmlns:a16="http://schemas.microsoft.com/office/drawing/2014/main" id="{80ECEDAB-A5EF-4063-B1A5-860C42F17CC4}"/>
                    </a:ext>
                  </a:extLst>
                </p:cNvPr>
                <p:cNvSpPr/>
                <p:nvPr/>
              </p:nvSpPr>
              <p:spPr>
                <a:xfrm>
                  <a:off x="1826765" y="6272681"/>
                  <a:ext cx="10851" cy="10851"/>
                </a:xfrm>
                <a:custGeom>
                  <a:avLst/>
                  <a:gdLst>
                    <a:gd name="connsiteX0" fmla="*/ 5426 w 10851"/>
                    <a:gd name="connsiteY0" fmla="*/ 10852 h 10851"/>
                    <a:gd name="connsiteX1" fmla="*/ 10852 w 10851"/>
                    <a:gd name="connsiteY1" fmla="*/ 5426 h 10851"/>
                    <a:gd name="connsiteX2" fmla="*/ 5426 w 10851"/>
                    <a:gd name="connsiteY2" fmla="*/ 0 h 10851"/>
                    <a:gd name="connsiteX3" fmla="*/ 0 w 10851"/>
                    <a:gd name="connsiteY3" fmla="*/ 5426 h 10851"/>
                    <a:gd name="connsiteX4" fmla="*/ 5426 w 10851"/>
                    <a:gd name="connsiteY4" fmla="*/ 10852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5426" y="10852"/>
                      </a:moveTo>
                      <a:cubicBezTo>
                        <a:pt x="8139" y="10852"/>
                        <a:pt x="10852" y="8139"/>
                        <a:pt x="10852" y="5426"/>
                      </a:cubicBezTo>
                      <a:cubicBezTo>
                        <a:pt x="10852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ubicBezTo>
                        <a:pt x="0" y="9495"/>
                        <a:pt x="2713" y="10852"/>
                        <a:pt x="5426" y="108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  <p:sp>
              <p:nvSpPr>
                <p:cNvPr id="80" name="Frihandsfigur: Form 79">
                  <a:extLst>
                    <a:ext uri="{FF2B5EF4-FFF2-40B4-BE49-F238E27FC236}">
                      <a16:creationId xmlns:a16="http://schemas.microsoft.com/office/drawing/2014/main" id="{B5D4753F-7B4B-4D56-B7C0-8BAF97F12A57}"/>
                    </a:ext>
                  </a:extLst>
                </p:cNvPr>
                <p:cNvSpPr/>
                <p:nvPr/>
              </p:nvSpPr>
              <p:spPr>
                <a:xfrm>
                  <a:off x="1802349" y="6272681"/>
                  <a:ext cx="10851" cy="10851"/>
                </a:xfrm>
                <a:custGeom>
                  <a:avLst/>
                  <a:gdLst>
                    <a:gd name="connsiteX0" fmla="*/ 0 w 10851"/>
                    <a:gd name="connsiteY0" fmla="*/ 5426 h 10851"/>
                    <a:gd name="connsiteX1" fmla="*/ 5426 w 10851"/>
                    <a:gd name="connsiteY1" fmla="*/ 10852 h 10851"/>
                    <a:gd name="connsiteX2" fmla="*/ 10851 w 10851"/>
                    <a:gd name="connsiteY2" fmla="*/ 5426 h 10851"/>
                    <a:gd name="connsiteX3" fmla="*/ 5426 w 10851"/>
                    <a:gd name="connsiteY3" fmla="*/ 0 h 10851"/>
                    <a:gd name="connsiteX4" fmla="*/ 0 w 10851"/>
                    <a:gd name="connsiteY4" fmla="*/ 5426 h 10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1" h="10851">
                      <a:moveTo>
                        <a:pt x="0" y="5426"/>
                      </a:moveTo>
                      <a:cubicBezTo>
                        <a:pt x="0" y="8139"/>
                        <a:pt x="2713" y="10852"/>
                        <a:pt x="5426" y="10852"/>
                      </a:cubicBezTo>
                      <a:cubicBezTo>
                        <a:pt x="8139" y="10852"/>
                        <a:pt x="10851" y="8139"/>
                        <a:pt x="10851" y="5426"/>
                      </a:cubicBezTo>
                      <a:cubicBezTo>
                        <a:pt x="10851" y="2713"/>
                        <a:pt x="8139" y="0"/>
                        <a:pt x="5426" y="0"/>
                      </a:cubicBezTo>
                      <a:cubicBezTo>
                        <a:pt x="2713" y="0"/>
                        <a:pt x="0" y="2713"/>
                        <a:pt x="0" y="54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5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sv-SE"/>
                </a:p>
              </p:txBody>
            </p:sp>
          </p:grp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5CD83C37-A679-4971-8F75-C5069B8E268D}"/>
                  </a:ext>
                </a:extLst>
              </p:cNvPr>
              <p:cNvSpPr/>
              <p:nvPr/>
            </p:nvSpPr>
            <p:spPr>
              <a:xfrm>
                <a:off x="692781" y="6177731"/>
                <a:ext cx="52901" cy="74604"/>
              </a:xfrm>
              <a:custGeom>
                <a:avLst/>
                <a:gdLst>
                  <a:gd name="connsiteX0" fmla="*/ 32555 w 52901"/>
                  <a:gd name="connsiteY0" fmla="*/ 74604 h 74604"/>
                  <a:gd name="connsiteX1" fmla="*/ 21703 w 52901"/>
                  <a:gd name="connsiteY1" fmla="*/ 74604 h 74604"/>
                  <a:gd name="connsiteX2" fmla="*/ 0 w 52901"/>
                  <a:gd name="connsiteY2" fmla="*/ 0 h 74604"/>
                  <a:gd name="connsiteX3" fmla="*/ 10852 w 52901"/>
                  <a:gd name="connsiteY3" fmla="*/ 0 h 74604"/>
                  <a:gd name="connsiteX4" fmla="*/ 27129 w 52901"/>
                  <a:gd name="connsiteY4" fmla="*/ 65109 h 74604"/>
                  <a:gd name="connsiteX5" fmla="*/ 27129 w 52901"/>
                  <a:gd name="connsiteY5" fmla="*/ 65109 h 74604"/>
                  <a:gd name="connsiteX6" fmla="*/ 43406 w 52901"/>
                  <a:gd name="connsiteY6" fmla="*/ 1356 h 74604"/>
                  <a:gd name="connsiteX7" fmla="*/ 52901 w 52901"/>
                  <a:gd name="connsiteY7" fmla="*/ 1356 h 74604"/>
                  <a:gd name="connsiteX8" fmla="*/ 32555 w 52901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01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3406" y="1356"/>
                    </a:lnTo>
                    <a:lnTo>
                      <a:pt x="52901" y="1356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4A509B7D-EE81-4EBC-A26B-7493200B5B27}"/>
                  </a:ext>
                </a:extLst>
              </p:cNvPr>
              <p:cNvSpPr/>
              <p:nvPr/>
            </p:nvSpPr>
            <p:spPr>
              <a:xfrm>
                <a:off x="752465" y="6158740"/>
                <a:ext cx="59683" cy="94950"/>
              </a:xfrm>
              <a:custGeom>
                <a:avLst/>
                <a:gdLst>
                  <a:gd name="connsiteX0" fmla="*/ 23059 w 59683"/>
                  <a:gd name="connsiteY0" fmla="*/ 20347 h 94950"/>
                  <a:gd name="connsiteX1" fmla="*/ 35267 w 59683"/>
                  <a:gd name="connsiteY1" fmla="*/ 20347 h 94950"/>
                  <a:gd name="connsiteX2" fmla="*/ 59683 w 59683"/>
                  <a:gd name="connsiteY2" fmla="*/ 94951 h 94950"/>
                  <a:gd name="connsiteX3" fmla="*/ 48832 w 59683"/>
                  <a:gd name="connsiteY3" fmla="*/ 94951 h 94950"/>
                  <a:gd name="connsiteX4" fmla="*/ 43406 w 59683"/>
                  <a:gd name="connsiteY4" fmla="*/ 77317 h 94950"/>
                  <a:gd name="connsiteX5" fmla="*/ 14921 w 59683"/>
                  <a:gd name="connsiteY5" fmla="*/ 77317 h 94950"/>
                  <a:gd name="connsiteX6" fmla="*/ 9495 w 59683"/>
                  <a:gd name="connsiteY6" fmla="*/ 94951 h 94950"/>
                  <a:gd name="connsiteX7" fmla="*/ 0 w 59683"/>
                  <a:gd name="connsiteY7" fmla="*/ 94951 h 94950"/>
                  <a:gd name="connsiteX8" fmla="*/ 23059 w 59683"/>
                  <a:gd name="connsiteY8" fmla="*/ 20347 h 94950"/>
                  <a:gd name="connsiteX9" fmla="*/ 25772 w 59683"/>
                  <a:gd name="connsiteY9" fmla="*/ 10852 h 94950"/>
                  <a:gd name="connsiteX10" fmla="*/ 16277 w 59683"/>
                  <a:gd name="connsiteY10" fmla="*/ 10852 h 94950"/>
                  <a:gd name="connsiteX11" fmla="*/ 16277 w 59683"/>
                  <a:gd name="connsiteY11" fmla="*/ 0 h 94950"/>
                  <a:gd name="connsiteX12" fmla="*/ 25772 w 59683"/>
                  <a:gd name="connsiteY12" fmla="*/ 0 h 94950"/>
                  <a:gd name="connsiteX13" fmla="*/ 25772 w 59683"/>
                  <a:gd name="connsiteY13" fmla="*/ 10852 h 94950"/>
                  <a:gd name="connsiteX14" fmla="*/ 28485 w 59683"/>
                  <a:gd name="connsiteY14" fmla="*/ 28485 h 94950"/>
                  <a:gd name="connsiteX15" fmla="*/ 28485 w 59683"/>
                  <a:gd name="connsiteY15" fmla="*/ 28485 h 94950"/>
                  <a:gd name="connsiteX16" fmla="*/ 16277 w 59683"/>
                  <a:gd name="connsiteY16" fmla="*/ 67822 h 94950"/>
                  <a:gd name="connsiteX17" fmla="*/ 39337 w 59683"/>
                  <a:gd name="connsiteY17" fmla="*/ 67822 h 94950"/>
                  <a:gd name="connsiteX18" fmla="*/ 28485 w 59683"/>
                  <a:gd name="connsiteY18" fmla="*/ 28485 h 94950"/>
                  <a:gd name="connsiteX19" fmla="*/ 43406 w 59683"/>
                  <a:gd name="connsiteY19" fmla="*/ 10852 h 94950"/>
                  <a:gd name="connsiteX20" fmla="*/ 33911 w 59683"/>
                  <a:gd name="connsiteY20" fmla="*/ 10852 h 94950"/>
                  <a:gd name="connsiteX21" fmla="*/ 33911 w 59683"/>
                  <a:gd name="connsiteY21" fmla="*/ 0 h 94950"/>
                  <a:gd name="connsiteX22" fmla="*/ 43406 w 59683"/>
                  <a:gd name="connsiteY22" fmla="*/ 0 h 94950"/>
                  <a:gd name="connsiteX23" fmla="*/ 43406 w 59683"/>
                  <a:gd name="connsiteY23" fmla="*/ 10852 h 9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683" h="94950">
                    <a:moveTo>
                      <a:pt x="23059" y="20347"/>
                    </a:moveTo>
                    <a:lnTo>
                      <a:pt x="35267" y="20347"/>
                    </a:lnTo>
                    <a:lnTo>
                      <a:pt x="59683" y="94951"/>
                    </a:lnTo>
                    <a:lnTo>
                      <a:pt x="48832" y="94951"/>
                    </a:lnTo>
                    <a:lnTo>
                      <a:pt x="43406" y="77317"/>
                    </a:lnTo>
                    <a:lnTo>
                      <a:pt x="14921" y="77317"/>
                    </a:lnTo>
                    <a:lnTo>
                      <a:pt x="9495" y="94951"/>
                    </a:lnTo>
                    <a:lnTo>
                      <a:pt x="0" y="94951"/>
                    </a:lnTo>
                    <a:lnTo>
                      <a:pt x="23059" y="20347"/>
                    </a:lnTo>
                    <a:close/>
                    <a:moveTo>
                      <a:pt x="25772" y="10852"/>
                    </a:moveTo>
                    <a:lnTo>
                      <a:pt x="16277" y="10852"/>
                    </a:lnTo>
                    <a:lnTo>
                      <a:pt x="16277" y="0"/>
                    </a:lnTo>
                    <a:lnTo>
                      <a:pt x="25772" y="0"/>
                    </a:lnTo>
                    <a:lnTo>
                      <a:pt x="25772" y="10852"/>
                    </a:lnTo>
                    <a:close/>
                    <a:moveTo>
                      <a:pt x="28485" y="28485"/>
                    </a:moveTo>
                    <a:lnTo>
                      <a:pt x="28485" y="28485"/>
                    </a:lnTo>
                    <a:lnTo>
                      <a:pt x="16277" y="67822"/>
                    </a:lnTo>
                    <a:lnTo>
                      <a:pt x="39337" y="67822"/>
                    </a:lnTo>
                    <a:lnTo>
                      <a:pt x="28485" y="28485"/>
                    </a:lnTo>
                    <a:close/>
                    <a:moveTo>
                      <a:pt x="43406" y="10852"/>
                    </a:moveTo>
                    <a:lnTo>
                      <a:pt x="33911" y="10852"/>
                    </a:lnTo>
                    <a:lnTo>
                      <a:pt x="33911" y="0"/>
                    </a:lnTo>
                    <a:lnTo>
                      <a:pt x="43406" y="0"/>
                    </a:lnTo>
                    <a:lnTo>
                      <a:pt x="43406" y="10852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8F70026D-7940-457A-A5C6-DD49B76022D3}"/>
                  </a:ext>
                </a:extLst>
              </p:cNvPr>
              <p:cNvSpPr/>
              <p:nvPr/>
            </p:nvSpPr>
            <p:spPr>
              <a:xfrm>
                <a:off x="824356" y="6177731"/>
                <a:ext cx="44762" cy="77317"/>
              </a:xfrm>
              <a:custGeom>
                <a:avLst/>
                <a:gdLst>
                  <a:gd name="connsiteX0" fmla="*/ 8139 w 44762"/>
                  <a:gd name="connsiteY0" fmla="*/ 52901 h 77317"/>
                  <a:gd name="connsiteX1" fmla="*/ 8139 w 44762"/>
                  <a:gd name="connsiteY1" fmla="*/ 55614 h 77317"/>
                  <a:gd name="connsiteX2" fmla="*/ 20347 w 44762"/>
                  <a:gd name="connsiteY2" fmla="*/ 69178 h 77317"/>
                  <a:gd name="connsiteX3" fmla="*/ 33911 w 44762"/>
                  <a:gd name="connsiteY3" fmla="*/ 56970 h 77317"/>
                  <a:gd name="connsiteX4" fmla="*/ 1356 w 44762"/>
                  <a:gd name="connsiteY4" fmla="*/ 20347 h 77317"/>
                  <a:gd name="connsiteX5" fmla="*/ 23059 w 44762"/>
                  <a:gd name="connsiteY5" fmla="*/ 0 h 77317"/>
                  <a:gd name="connsiteX6" fmla="*/ 43406 w 44762"/>
                  <a:gd name="connsiteY6" fmla="*/ 21703 h 77317"/>
                  <a:gd name="connsiteX7" fmla="*/ 33911 w 44762"/>
                  <a:gd name="connsiteY7" fmla="*/ 21703 h 77317"/>
                  <a:gd name="connsiteX8" fmla="*/ 23059 w 44762"/>
                  <a:gd name="connsiteY8" fmla="*/ 8139 h 77317"/>
                  <a:gd name="connsiteX9" fmla="*/ 12208 w 44762"/>
                  <a:gd name="connsiteY9" fmla="*/ 18990 h 77317"/>
                  <a:gd name="connsiteX10" fmla="*/ 44763 w 44762"/>
                  <a:gd name="connsiteY10" fmla="*/ 56970 h 77317"/>
                  <a:gd name="connsiteX11" fmla="*/ 21703 w 44762"/>
                  <a:gd name="connsiteY11" fmla="*/ 77317 h 77317"/>
                  <a:gd name="connsiteX12" fmla="*/ 0 w 44762"/>
                  <a:gd name="connsiteY12" fmla="*/ 54258 h 77317"/>
                  <a:gd name="connsiteX13" fmla="*/ 8139 w 44762"/>
                  <a:gd name="connsiteY13" fmla="*/ 54258 h 7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2" h="77317">
                    <a:moveTo>
                      <a:pt x="8139" y="52901"/>
                    </a:moveTo>
                    <a:lnTo>
                      <a:pt x="8139" y="55614"/>
                    </a:lnTo>
                    <a:cubicBezTo>
                      <a:pt x="8139" y="65109"/>
                      <a:pt x="14921" y="69178"/>
                      <a:pt x="20347" y="69178"/>
                    </a:cubicBezTo>
                    <a:cubicBezTo>
                      <a:pt x="28485" y="69178"/>
                      <a:pt x="33911" y="66466"/>
                      <a:pt x="33911" y="56970"/>
                    </a:cubicBezTo>
                    <a:cubicBezTo>
                      <a:pt x="33911" y="40693"/>
                      <a:pt x="1356" y="42050"/>
                      <a:pt x="1356" y="20347"/>
                    </a:cubicBezTo>
                    <a:cubicBezTo>
                      <a:pt x="1356" y="6782"/>
                      <a:pt x="10852" y="0"/>
                      <a:pt x="23059" y="0"/>
                    </a:cubicBezTo>
                    <a:cubicBezTo>
                      <a:pt x="36624" y="0"/>
                      <a:pt x="44763" y="6782"/>
                      <a:pt x="43406" y="21703"/>
                    </a:cubicBezTo>
                    <a:lnTo>
                      <a:pt x="33911" y="21703"/>
                    </a:lnTo>
                    <a:cubicBezTo>
                      <a:pt x="33911" y="13564"/>
                      <a:pt x="31198" y="8139"/>
                      <a:pt x="23059" y="8139"/>
                    </a:cubicBezTo>
                    <a:cubicBezTo>
                      <a:pt x="17634" y="8139"/>
                      <a:pt x="12208" y="10852"/>
                      <a:pt x="12208" y="18990"/>
                    </a:cubicBezTo>
                    <a:cubicBezTo>
                      <a:pt x="12208" y="35267"/>
                      <a:pt x="44763" y="32555"/>
                      <a:pt x="44763" y="56970"/>
                    </a:cubicBezTo>
                    <a:cubicBezTo>
                      <a:pt x="44763" y="71891"/>
                      <a:pt x="33911" y="77317"/>
                      <a:pt x="21703" y="77317"/>
                    </a:cubicBezTo>
                    <a:cubicBezTo>
                      <a:pt x="0" y="77317"/>
                      <a:pt x="0" y="61040"/>
                      <a:pt x="0" y="54258"/>
                    </a:cubicBezTo>
                    <a:lnTo>
                      <a:pt x="8139" y="5425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7AE5F4C9-122F-4C25-9DEF-B75EC63CF870}"/>
                  </a:ext>
                </a:extLst>
              </p:cNvPr>
              <p:cNvSpPr/>
              <p:nvPr/>
            </p:nvSpPr>
            <p:spPr>
              <a:xfrm>
                <a:off x="878614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ihandsfigur: Form 84">
                <a:extLst>
                  <a:ext uri="{FF2B5EF4-FFF2-40B4-BE49-F238E27FC236}">
                    <a16:creationId xmlns:a16="http://schemas.microsoft.com/office/drawing/2014/main" id="{79FD25B9-38E3-4E95-B6B8-63ABE1431F7E}"/>
                  </a:ext>
                </a:extLst>
              </p:cNvPr>
              <p:cNvSpPr/>
              <p:nvPr/>
            </p:nvSpPr>
            <p:spPr>
              <a:xfrm>
                <a:off x="932871" y="6179087"/>
                <a:ext cx="47475" cy="74604"/>
              </a:xfrm>
              <a:custGeom>
                <a:avLst/>
                <a:gdLst>
                  <a:gd name="connsiteX0" fmla="*/ 47475 w 47475"/>
                  <a:gd name="connsiteY0" fmla="*/ 0 h 74604"/>
                  <a:gd name="connsiteX1" fmla="*/ 47475 w 47475"/>
                  <a:gd name="connsiteY1" fmla="*/ 8139 h 74604"/>
                  <a:gd name="connsiteX2" fmla="*/ 28485 w 47475"/>
                  <a:gd name="connsiteY2" fmla="*/ 8139 h 74604"/>
                  <a:gd name="connsiteX3" fmla="*/ 28485 w 47475"/>
                  <a:gd name="connsiteY3" fmla="*/ 74604 h 74604"/>
                  <a:gd name="connsiteX4" fmla="*/ 18990 w 47475"/>
                  <a:gd name="connsiteY4" fmla="*/ 74604 h 74604"/>
                  <a:gd name="connsiteX5" fmla="*/ 18990 w 47475"/>
                  <a:gd name="connsiteY5" fmla="*/ 8139 h 74604"/>
                  <a:gd name="connsiteX6" fmla="*/ 0 w 47475"/>
                  <a:gd name="connsiteY6" fmla="*/ 8139 h 74604"/>
                  <a:gd name="connsiteX7" fmla="*/ 0 w 47475"/>
                  <a:gd name="connsiteY7" fmla="*/ 0 h 74604"/>
                  <a:gd name="connsiteX8" fmla="*/ 47475 w 47475"/>
                  <a:gd name="connsiteY8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75" h="74604">
                    <a:moveTo>
                      <a:pt x="47475" y="0"/>
                    </a:moveTo>
                    <a:lnTo>
                      <a:pt x="47475" y="8139"/>
                    </a:lnTo>
                    <a:lnTo>
                      <a:pt x="28485" y="8139"/>
                    </a:lnTo>
                    <a:lnTo>
                      <a:pt x="28485" y="74604"/>
                    </a:lnTo>
                    <a:lnTo>
                      <a:pt x="18990" y="74604"/>
                    </a:lnTo>
                    <a:lnTo>
                      <a:pt x="18990" y="8139"/>
                    </a:lnTo>
                    <a:lnTo>
                      <a:pt x="0" y="8139"/>
                    </a:lnTo>
                    <a:lnTo>
                      <a:pt x="0" y="0"/>
                    </a:lnTo>
                    <a:lnTo>
                      <a:pt x="474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ihandsfigur: Form 85">
                <a:extLst>
                  <a:ext uri="{FF2B5EF4-FFF2-40B4-BE49-F238E27FC236}">
                    <a16:creationId xmlns:a16="http://schemas.microsoft.com/office/drawing/2014/main" id="{7F37F1D1-8B14-45A3-8F47-6B5357555D81}"/>
                  </a:ext>
                </a:extLst>
              </p:cNvPr>
              <p:cNvSpPr/>
              <p:nvPr/>
            </p:nvSpPr>
            <p:spPr>
              <a:xfrm>
                <a:off x="991198" y="6179087"/>
                <a:ext cx="44762" cy="73247"/>
              </a:xfrm>
              <a:custGeom>
                <a:avLst/>
                <a:gdLst>
                  <a:gd name="connsiteX0" fmla="*/ 9495 w 44762"/>
                  <a:gd name="connsiteY0" fmla="*/ 39337 h 73247"/>
                  <a:gd name="connsiteX1" fmla="*/ 9495 w 44762"/>
                  <a:gd name="connsiteY1" fmla="*/ 73248 h 73247"/>
                  <a:gd name="connsiteX2" fmla="*/ 0 w 44762"/>
                  <a:gd name="connsiteY2" fmla="*/ 73248 h 73247"/>
                  <a:gd name="connsiteX3" fmla="*/ 0 w 44762"/>
                  <a:gd name="connsiteY3" fmla="*/ 0 h 73247"/>
                  <a:gd name="connsiteX4" fmla="*/ 25772 w 44762"/>
                  <a:gd name="connsiteY4" fmla="*/ 0 h 73247"/>
                  <a:gd name="connsiteX5" fmla="*/ 43406 w 44762"/>
                  <a:gd name="connsiteY5" fmla="*/ 18990 h 73247"/>
                  <a:gd name="connsiteX6" fmla="*/ 29842 w 44762"/>
                  <a:gd name="connsiteY6" fmla="*/ 35267 h 73247"/>
                  <a:gd name="connsiteX7" fmla="*/ 29842 w 44762"/>
                  <a:gd name="connsiteY7" fmla="*/ 35267 h 73247"/>
                  <a:gd name="connsiteX8" fmla="*/ 42050 w 44762"/>
                  <a:gd name="connsiteY8" fmla="*/ 54258 h 73247"/>
                  <a:gd name="connsiteX9" fmla="*/ 44762 w 44762"/>
                  <a:gd name="connsiteY9" fmla="*/ 73248 h 73247"/>
                  <a:gd name="connsiteX10" fmla="*/ 35267 w 44762"/>
                  <a:gd name="connsiteY10" fmla="*/ 73248 h 73247"/>
                  <a:gd name="connsiteX11" fmla="*/ 32554 w 44762"/>
                  <a:gd name="connsiteY11" fmla="*/ 48832 h 73247"/>
                  <a:gd name="connsiteX12" fmla="*/ 21703 w 44762"/>
                  <a:gd name="connsiteY12" fmla="*/ 39337 h 73247"/>
                  <a:gd name="connsiteX13" fmla="*/ 9495 w 44762"/>
                  <a:gd name="connsiteY13" fmla="*/ 39337 h 73247"/>
                  <a:gd name="connsiteX14" fmla="*/ 9495 w 44762"/>
                  <a:gd name="connsiteY14" fmla="*/ 31198 h 73247"/>
                  <a:gd name="connsiteX15" fmla="*/ 23059 w 44762"/>
                  <a:gd name="connsiteY15" fmla="*/ 31198 h 73247"/>
                  <a:gd name="connsiteX16" fmla="*/ 32554 w 44762"/>
                  <a:gd name="connsiteY16" fmla="*/ 18990 h 73247"/>
                  <a:gd name="connsiteX17" fmla="*/ 23059 w 44762"/>
                  <a:gd name="connsiteY17" fmla="*/ 8139 h 73247"/>
                  <a:gd name="connsiteX18" fmla="*/ 8139 w 44762"/>
                  <a:gd name="connsiteY18" fmla="*/ 8139 h 73247"/>
                  <a:gd name="connsiteX19" fmla="*/ 8139 w 44762"/>
                  <a:gd name="connsiteY19" fmla="*/ 3119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762" h="73247">
                    <a:moveTo>
                      <a:pt x="9495" y="39337"/>
                    </a:moveTo>
                    <a:lnTo>
                      <a:pt x="9495" y="73248"/>
                    </a:lnTo>
                    <a:lnTo>
                      <a:pt x="0" y="73248"/>
                    </a:lnTo>
                    <a:lnTo>
                      <a:pt x="0" y="0"/>
                    </a:lnTo>
                    <a:lnTo>
                      <a:pt x="25772" y="0"/>
                    </a:lnTo>
                    <a:cubicBezTo>
                      <a:pt x="39337" y="0"/>
                      <a:pt x="43406" y="9495"/>
                      <a:pt x="43406" y="18990"/>
                    </a:cubicBezTo>
                    <a:cubicBezTo>
                      <a:pt x="43406" y="27129"/>
                      <a:pt x="37980" y="33911"/>
                      <a:pt x="29842" y="35267"/>
                    </a:cubicBezTo>
                    <a:lnTo>
                      <a:pt x="29842" y="35267"/>
                    </a:lnTo>
                    <a:cubicBezTo>
                      <a:pt x="37980" y="36624"/>
                      <a:pt x="42050" y="39337"/>
                      <a:pt x="42050" y="54258"/>
                    </a:cubicBezTo>
                    <a:cubicBezTo>
                      <a:pt x="42050" y="56970"/>
                      <a:pt x="43406" y="69178"/>
                      <a:pt x="44762" y="73248"/>
                    </a:cubicBezTo>
                    <a:lnTo>
                      <a:pt x="35267" y="73248"/>
                    </a:lnTo>
                    <a:cubicBezTo>
                      <a:pt x="32554" y="67822"/>
                      <a:pt x="32554" y="58327"/>
                      <a:pt x="32554" y="48832"/>
                    </a:cubicBezTo>
                    <a:cubicBezTo>
                      <a:pt x="31198" y="39337"/>
                      <a:pt x="24416" y="39337"/>
                      <a:pt x="21703" y="39337"/>
                    </a:cubicBezTo>
                    <a:lnTo>
                      <a:pt x="9495" y="39337"/>
                    </a:lnTo>
                    <a:close/>
                    <a:moveTo>
                      <a:pt x="9495" y="31198"/>
                    </a:moveTo>
                    <a:lnTo>
                      <a:pt x="23059" y="31198"/>
                    </a:lnTo>
                    <a:cubicBezTo>
                      <a:pt x="29842" y="31198"/>
                      <a:pt x="32554" y="25772"/>
                      <a:pt x="32554" y="18990"/>
                    </a:cubicBezTo>
                    <a:cubicBezTo>
                      <a:pt x="32554" y="13564"/>
                      <a:pt x="29842" y="8139"/>
                      <a:pt x="23059" y="8139"/>
                    </a:cubicBezTo>
                    <a:lnTo>
                      <a:pt x="8139" y="8139"/>
                    </a:lnTo>
                    <a:lnTo>
                      <a:pt x="8139" y="3119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FAC189AB-508D-4589-AAAE-EA283A7FC976}"/>
                  </a:ext>
                </a:extLst>
              </p:cNvPr>
              <p:cNvSpPr/>
              <p:nvPr/>
            </p:nvSpPr>
            <p:spPr>
              <a:xfrm>
                <a:off x="1049525" y="6179087"/>
                <a:ext cx="59683" cy="74604"/>
              </a:xfrm>
              <a:custGeom>
                <a:avLst/>
                <a:gdLst>
                  <a:gd name="connsiteX0" fmla="*/ 23060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60 w 59683"/>
                  <a:gd name="connsiteY8" fmla="*/ 0 h 74604"/>
                  <a:gd name="connsiteX9" fmla="*/ 28485 w 59683"/>
                  <a:gd name="connsiteY9" fmla="*/ 8139 h 74604"/>
                  <a:gd name="connsiteX10" fmla="*/ 28485 w 59683"/>
                  <a:gd name="connsiteY10" fmla="*/ 8139 h 74604"/>
                  <a:gd name="connsiteX11" fmla="*/ 16277 w 59683"/>
                  <a:gd name="connsiteY11" fmla="*/ 47475 h 74604"/>
                  <a:gd name="connsiteX12" fmla="*/ 39337 w 59683"/>
                  <a:gd name="connsiteY12" fmla="*/ 47475 h 74604"/>
                  <a:gd name="connsiteX13" fmla="*/ 28485 w 59683"/>
                  <a:gd name="connsiteY13" fmla="*/ 8139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60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60" y="0"/>
                    </a:lnTo>
                    <a:close/>
                    <a:moveTo>
                      <a:pt x="28485" y="8139"/>
                    </a:moveTo>
                    <a:lnTo>
                      <a:pt x="28485" y="8139"/>
                    </a:lnTo>
                    <a:lnTo>
                      <a:pt x="16277" y="47475"/>
                    </a:lnTo>
                    <a:lnTo>
                      <a:pt x="39337" y="47475"/>
                    </a:lnTo>
                    <a:lnTo>
                      <a:pt x="28485" y="8139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5353CA8F-8331-453A-975A-00FFC7460347}"/>
                  </a:ext>
                </a:extLst>
              </p:cNvPr>
              <p:cNvSpPr/>
              <p:nvPr/>
            </p:nvSpPr>
            <p:spPr>
              <a:xfrm>
                <a:off x="1120060" y="6179087"/>
                <a:ext cx="36623" cy="74604"/>
              </a:xfrm>
              <a:custGeom>
                <a:avLst/>
                <a:gdLst>
                  <a:gd name="connsiteX0" fmla="*/ 0 w 36623"/>
                  <a:gd name="connsiteY0" fmla="*/ 73248 h 74604"/>
                  <a:gd name="connsiteX1" fmla="*/ 0 w 36623"/>
                  <a:gd name="connsiteY1" fmla="*/ 0 h 74604"/>
                  <a:gd name="connsiteX2" fmla="*/ 36624 w 36623"/>
                  <a:gd name="connsiteY2" fmla="*/ 0 h 74604"/>
                  <a:gd name="connsiteX3" fmla="*/ 36624 w 36623"/>
                  <a:gd name="connsiteY3" fmla="*/ 8139 h 74604"/>
                  <a:gd name="connsiteX4" fmla="*/ 9495 w 36623"/>
                  <a:gd name="connsiteY4" fmla="*/ 8139 h 74604"/>
                  <a:gd name="connsiteX5" fmla="*/ 9495 w 36623"/>
                  <a:gd name="connsiteY5" fmla="*/ 32555 h 74604"/>
                  <a:gd name="connsiteX6" fmla="*/ 35267 w 36623"/>
                  <a:gd name="connsiteY6" fmla="*/ 32555 h 74604"/>
                  <a:gd name="connsiteX7" fmla="*/ 35267 w 36623"/>
                  <a:gd name="connsiteY7" fmla="*/ 40693 h 74604"/>
                  <a:gd name="connsiteX8" fmla="*/ 9495 w 36623"/>
                  <a:gd name="connsiteY8" fmla="*/ 40693 h 74604"/>
                  <a:gd name="connsiteX9" fmla="*/ 9495 w 36623"/>
                  <a:gd name="connsiteY9" fmla="*/ 74604 h 74604"/>
                  <a:gd name="connsiteX10" fmla="*/ 0 w 36623"/>
                  <a:gd name="connsiteY10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623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36624" y="0"/>
                    </a:lnTo>
                    <a:lnTo>
                      <a:pt x="36624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5267" y="32555"/>
                    </a:lnTo>
                    <a:lnTo>
                      <a:pt x="35267" y="40693"/>
                    </a:lnTo>
                    <a:lnTo>
                      <a:pt x="9495" y="40693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773BF217-D3AE-483F-8DCF-10716A5A9B46}"/>
                  </a:ext>
                </a:extLst>
              </p:cNvPr>
              <p:cNvSpPr/>
              <p:nvPr/>
            </p:nvSpPr>
            <p:spPr>
              <a:xfrm>
                <a:off x="1174317" y="6179087"/>
                <a:ext cx="9495" cy="73247"/>
              </a:xfrm>
              <a:custGeom>
                <a:avLst/>
                <a:gdLst>
                  <a:gd name="connsiteX0" fmla="*/ 9495 w 9495"/>
                  <a:gd name="connsiteY0" fmla="*/ 73248 h 73247"/>
                  <a:gd name="connsiteX1" fmla="*/ 0 w 9495"/>
                  <a:gd name="connsiteY1" fmla="*/ 73248 h 73247"/>
                  <a:gd name="connsiteX2" fmla="*/ 0 w 9495"/>
                  <a:gd name="connsiteY2" fmla="*/ 0 h 73247"/>
                  <a:gd name="connsiteX3" fmla="*/ 9495 w 9495"/>
                  <a:gd name="connsiteY3" fmla="*/ 0 h 73247"/>
                  <a:gd name="connsiteX4" fmla="*/ 9495 w 9495"/>
                  <a:gd name="connsiteY4" fmla="*/ 73248 h 7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5" h="73247">
                    <a:moveTo>
                      <a:pt x="9495" y="73248"/>
                    </a:moveTo>
                    <a:lnTo>
                      <a:pt x="0" y="73248"/>
                    </a:lnTo>
                    <a:lnTo>
                      <a:pt x="0" y="0"/>
                    </a:lnTo>
                    <a:lnTo>
                      <a:pt x="9495" y="0"/>
                    </a:lnTo>
                    <a:lnTo>
                      <a:pt x="9495" y="73248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CCFAD81B-306D-4BFA-BCD9-3ADB83E5C20D}"/>
                  </a:ext>
                </a:extLst>
              </p:cNvPr>
              <p:cNvSpPr/>
              <p:nvPr/>
            </p:nvSpPr>
            <p:spPr>
              <a:xfrm>
                <a:off x="1206872" y="6179087"/>
                <a:ext cx="47475" cy="74604"/>
              </a:xfrm>
              <a:custGeom>
                <a:avLst/>
                <a:gdLst>
                  <a:gd name="connsiteX0" fmla="*/ 0 w 47475"/>
                  <a:gd name="connsiteY0" fmla="*/ 73248 h 74604"/>
                  <a:gd name="connsiteX1" fmla="*/ 0 w 47475"/>
                  <a:gd name="connsiteY1" fmla="*/ 0 h 74604"/>
                  <a:gd name="connsiteX2" fmla="*/ 9495 w 47475"/>
                  <a:gd name="connsiteY2" fmla="*/ 0 h 74604"/>
                  <a:gd name="connsiteX3" fmla="*/ 9495 w 47475"/>
                  <a:gd name="connsiteY3" fmla="*/ 32555 h 74604"/>
                  <a:gd name="connsiteX4" fmla="*/ 9495 w 47475"/>
                  <a:gd name="connsiteY4" fmla="*/ 32555 h 74604"/>
                  <a:gd name="connsiteX5" fmla="*/ 35268 w 47475"/>
                  <a:gd name="connsiteY5" fmla="*/ 0 h 74604"/>
                  <a:gd name="connsiteX6" fmla="*/ 46119 w 47475"/>
                  <a:gd name="connsiteY6" fmla="*/ 0 h 74604"/>
                  <a:gd name="connsiteX7" fmla="*/ 18990 w 47475"/>
                  <a:gd name="connsiteY7" fmla="*/ 33911 h 74604"/>
                  <a:gd name="connsiteX8" fmla="*/ 47475 w 47475"/>
                  <a:gd name="connsiteY8" fmla="*/ 74604 h 74604"/>
                  <a:gd name="connsiteX9" fmla="*/ 35268 w 47475"/>
                  <a:gd name="connsiteY9" fmla="*/ 74604 h 74604"/>
                  <a:gd name="connsiteX10" fmla="*/ 9495 w 47475"/>
                  <a:gd name="connsiteY10" fmla="*/ 35267 h 74604"/>
                  <a:gd name="connsiteX11" fmla="*/ 9495 w 47475"/>
                  <a:gd name="connsiteY11" fmla="*/ 35267 h 74604"/>
                  <a:gd name="connsiteX12" fmla="*/ 9495 w 47475"/>
                  <a:gd name="connsiteY12" fmla="*/ 74604 h 74604"/>
                  <a:gd name="connsiteX13" fmla="*/ 0 w 47475"/>
                  <a:gd name="connsiteY13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475" h="74604">
                    <a:moveTo>
                      <a:pt x="0" y="73248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32555"/>
                    </a:lnTo>
                    <a:lnTo>
                      <a:pt x="9495" y="32555"/>
                    </a:lnTo>
                    <a:lnTo>
                      <a:pt x="35268" y="0"/>
                    </a:lnTo>
                    <a:lnTo>
                      <a:pt x="46119" y="0"/>
                    </a:lnTo>
                    <a:lnTo>
                      <a:pt x="18990" y="33911"/>
                    </a:lnTo>
                    <a:lnTo>
                      <a:pt x="47475" y="74604"/>
                    </a:lnTo>
                    <a:lnTo>
                      <a:pt x="35268" y="74604"/>
                    </a:lnTo>
                    <a:lnTo>
                      <a:pt x="9495" y="35267"/>
                    </a:lnTo>
                    <a:lnTo>
                      <a:pt x="9495" y="35267"/>
                    </a:lnTo>
                    <a:lnTo>
                      <a:pt x="9495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2062EC6D-4D86-4F2A-BA13-C5F03C4EBBFC}"/>
                  </a:ext>
                </a:extLst>
              </p:cNvPr>
              <p:cNvSpPr/>
              <p:nvPr/>
            </p:nvSpPr>
            <p:spPr>
              <a:xfrm>
                <a:off x="711772" y="6320157"/>
                <a:ext cx="51544" cy="5425"/>
              </a:xfrm>
              <a:custGeom>
                <a:avLst/>
                <a:gdLst>
                  <a:gd name="connsiteX0" fmla="*/ 0 w 51544"/>
                  <a:gd name="connsiteY0" fmla="*/ 0 h 5425"/>
                  <a:gd name="connsiteX1" fmla="*/ 51545 w 51544"/>
                  <a:gd name="connsiteY1" fmla="*/ 0 h 5425"/>
                  <a:gd name="connsiteX2" fmla="*/ 51545 w 51544"/>
                  <a:gd name="connsiteY2" fmla="*/ 5426 h 5425"/>
                  <a:gd name="connsiteX3" fmla="*/ 0 w 51544"/>
                  <a:gd name="connsiteY3" fmla="*/ 5426 h 5425"/>
                  <a:gd name="connsiteX4" fmla="*/ 0 w 51544"/>
                  <a:gd name="connsiteY4" fmla="*/ 0 h 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44" h="5425">
                    <a:moveTo>
                      <a:pt x="0" y="0"/>
                    </a:moveTo>
                    <a:lnTo>
                      <a:pt x="51545" y="0"/>
                    </a:lnTo>
                    <a:lnTo>
                      <a:pt x="51545" y="5426"/>
                    </a:lnTo>
                    <a:lnTo>
                      <a:pt x="0" y="5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2" name="Frihandsfigur: Form 91">
                <a:extLst>
                  <a:ext uri="{FF2B5EF4-FFF2-40B4-BE49-F238E27FC236}">
                    <a16:creationId xmlns:a16="http://schemas.microsoft.com/office/drawing/2014/main" id="{9E09DDB4-28A0-43A0-88C1-1FCEF45A8508}"/>
                  </a:ext>
                </a:extLst>
              </p:cNvPr>
              <p:cNvSpPr/>
              <p:nvPr/>
            </p:nvSpPr>
            <p:spPr>
              <a:xfrm>
                <a:off x="798584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71342B0F-ED1F-4078-B2B9-8A8B7B20054F}"/>
                  </a:ext>
                </a:extLst>
              </p:cNvPr>
              <p:cNvSpPr/>
              <p:nvPr/>
            </p:nvSpPr>
            <p:spPr>
              <a:xfrm>
                <a:off x="852841" y="6290315"/>
                <a:ext cx="51544" cy="74604"/>
              </a:xfrm>
              <a:custGeom>
                <a:avLst/>
                <a:gdLst>
                  <a:gd name="connsiteX0" fmla="*/ 51545 w 51544"/>
                  <a:gd name="connsiteY0" fmla="*/ 0 h 74604"/>
                  <a:gd name="connsiteX1" fmla="*/ 51545 w 51544"/>
                  <a:gd name="connsiteY1" fmla="*/ 74604 h 74604"/>
                  <a:gd name="connsiteX2" fmla="*/ 37980 w 51544"/>
                  <a:gd name="connsiteY2" fmla="*/ 74604 h 74604"/>
                  <a:gd name="connsiteX3" fmla="*/ 8139 w 51544"/>
                  <a:gd name="connsiteY3" fmla="*/ 10852 h 74604"/>
                  <a:gd name="connsiteX4" fmla="*/ 8139 w 51544"/>
                  <a:gd name="connsiteY4" fmla="*/ 10852 h 74604"/>
                  <a:gd name="connsiteX5" fmla="*/ 8139 w 51544"/>
                  <a:gd name="connsiteY5" fmla="*/ 74604 h 74604"/>
                  <a:gd name="connsiteX6" fmla="*/ 0 w 51544"/>
                  <a:gd name="connsiteY6" fmla="*/ 74604 h 74604"/>
                  <a:gd name="connsiteX7" fmla="*/ 0 w 51544"/>
                  <a:gd name="connsiteY7" fmla="*/ 0 h 74604"/>
                  <a:gd name="connsiteX8" fmla="*/ 13564 w 51544"/>
                  <a:gd name="connsiteY8" fmla="*/ 0 h 74604"/>
                  <a:gd name="connsiteX9" fmla="*/ 42050 w 51544"/>
                  <a:gd name="connsiteY9" fmla="*/ 63753 h 74604"/>
                  <a:gd name="connsiteX10" fmla="*/ 42050 w 51544"/>
                  <a:gd name="connsiteY10" fmla="*/ 63753 h 74604"/>
                  <a:gd name="connsiteX11" fmla="*/ 42050 w 51544"/>
                  <a:gd name="connsiteY11" fmla="*/ 0 h 74604"/>
                  <a:gd name="connsiteX12" fmla="*/ 51545 w 51544"/>
                  <a:gd name="connsiteY12" fmla="*/ 0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544" h="74604">
                    <a:moveTo>
                      <a:pt x="51545" y="0"/>
                    </a:moveTo>
                    <a:lnTo>
                      <a:pt x="51545" y="74604"/>
                    </a:lnTo>
                    <a:lnTo>
                      <a:pt x="37980" y="74604"/>
                    </a:lnTo>
                    <a:lnTo>
                      <a:pt x="8139" y="10852"/>
                    </a:lnTo>
                    <a:lnTo>
                      <a:pt x="8139" y="10852"/>
                    </a:lnTo>
                    <a:lnTo>
                      <a:pt x="8139" y="74604"/>
                    </a:lnTo>
                    <a:lnTo>
                      <a:pt x="0" y="74604"/>
                    </a:lnTo>
                    <a:lnTo>
                      <a:pt x="0" y="0"/>
                    </a:lnTo>
                    <a:lnTo>
                      <a:pt x="13564" y="0"/>
                    </a:lnTo>
                    <a:lnTo>
                      <a:pt x="42050" y="63753"/>
                    </a:lnTo>
                    <a:lnTo>
                      <a:pt x="42050" y="63753"/>
                    </a:lnTo>
                    <a:lnTo>
                      <a:pt x="42050" y="0"/>
                    </a:lnTo>
                    <a:lnTo>
                      <a:pt x="51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D4BFDC91-D4B4-4D58-BF9D-6E5A6FF12A7A}"/>
                  </a:ext>
                </a:extLst>
              </p:cNvPr>
              <p:cNvSpPr/>
              <p:nvPr/>
            </p:nvSpPr>
            <p:spPr>
              <a:xfrm>
                <a:off x="950505" y="6290315"/>
                <a:ext cx="46118" cy="74604"/>
              </a:xfrm>
              <a:custGeom>
                <a:avLst/>
                <a:gdLst>
                  <a:gd name="connsiteX0" fmla="*/ 0 w 46118"/>
                  <a:gd name="connsiteY0" fmla="*/ 0 h 74604"/>
                  <a:gd name="connsiteX1" fmla="*/ 23059 w 46118"/>
                  <a:gd name="connsiteY1" fmla="*/ 0 h 74604"/>
                  <a:gd name="connsiteX2" fmla="*/ 43406 w 46118"/>
                  <a:gd name="connsiteY2" fmla="*/ 10852 h 74604"/>
                  <a:gd name="connsiteX3" fmla="*/ 46119 w 46118"/>
                  <a:gd name="connsiteY3" fmla="*/ 33911 h 74604"/>
                  <a:gd name="connsiteX4" fmla="*/ 42050 w 46118"/>
                  <a:gd name="connsiteY4" fmla="*/ 63753 h 74604"/>
                  <a:gd name="connsiteX5" fmla="*/ 17634 w 46118"/>
                  <a:gd name="connsiteY5" fmla="*/ 74604 h 74604"/>
                  <a:gd name="connsiteX6" fmla="*/ 0 w 46118"/>
                  <a:gd name="connsiteY6" fmla="*/ 74604 h 74604"/>
                  <a:gd name="connsiteX7" fmla="*/ 0 w 46118"/>
                  <a:gd name="connsiteY7" fmla="*/ 0 h 74604"/>
                  <a:gd name="connsiteX8" fmla="*/ 9495 w 46118"/>
                  <a:gd name="connsiteY8" fmla="*/ 66466 h 74604"/>
                  <a:gd name="connsiteX9" fmla="*/ 18990 w 46118"/>
                  <a:gd name="connsiteY9" fmla="*/ 66466 h 74604"/>
                  <a:gd name="connsiteX10" fmla="*/ 36624 w 46118"/>
                  <a:gd name="connsiteY10" fmla="*/ 44763 h 74604"/>
                  <a:gd name="connsiteX11" fmla="*/ 36624 w 46118"/>
                  <a:gd name="connsiteY11" fmla="*/ 29842 h 74604"/>
                  <a:gd name="connsiteX12" fmla="*/ 21703 w 46118"/>
                  <a:gd name="connsiteY12" fmla="*/ 9495 h 74604"/>
                  <a:gd name="connsiteX13" fmla="*/ 9495 w 46118"/>
                  <a:gd name="connsiteY13" fmla="*/ 9495 h 74604"/>
                  <a:gd name="connsiteX14" fmla="*/ 9495 w 46118"/>
                  <a:gd name="connsiteY14" fmla="*/ 66466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118" h="74604">
                    <a:moveTo>
                      <a:pt x="0" y="0"/>
                    </a:moveTo>
                    <a:lnTo>
                      <a:pt x="23059" y="0"/>
                    </a:lnTo>
                    <a:cubicBezTo>
                      <a:pt x="32554" y="0"/>
                      <a:pt x="39337" y="2713"/>
                      <a:pt x="43406" y="10852"/>
                    </a:cubicBezTo>
                    <a:cubicBezTo>
                      <a:pt x="46119" y="17634"/>
                      <a:pt x="46119" y="32555"/>
                      <a:pt x="46119" y="33911"/>
                    </a:cubicBezTo>
                    <a:cubicBezTo>
                      <a:pt x="46119" y="50188"/>
                      <a:pt x="44762" y="58327"/>
                      <a:pt x="42050" y="63753"/>
                    </a:cubicBezTo>
                    <a:cubicBezTo>
                      <a:pt x="37980" y="71891"/>
                      <a:pt x="29842" y="74604"/>
                      <a:pt x="17634" y="74604"/>
                    </a:cubicBezTo>
                    <a:lnTo>
                      <a:pt x="0" y="74604"/>
                    </a:lnTo>
                    <a:lnTo>
                      <a:pt x="0" y="0"/>
                    </a:lnTo>
                    <a:close/>
                    <a:moveTo>
                      <a:pt x="9495" y="66466"/>
                    </a:moveTo>
                    <a:lnTo>
                      <a:pt x="18990" y="66466"/>
                    </a:lnTo>
                    <a:cubicBezTo>
                      <a:pt x="32554" y="66466"/>
                      <a:pt x="36624" y="61040"/>
                      <a:pt x="36624" y="44763"/>
                    </a:cubicBezTo>
                    <a:lnTo>
                      <a:pt x="36624" y="29842"/>
                    </a:lnTo>
                    <a:cubicBezTo>
                      <a:pt x="36624" y="14921"/>
                      <a:pt x="32554" y="9495"/>
                      <a:pt x="21703" y="9495"/>
                    </a:cubicBezTo>
                    <a:lnTo>
                      <a:pt x="9495" y="9495"/>
                    </a:lnTo>
                    <a:lnTo>
                      <a:pt x="9495" y="66466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B34E3DB2-DCAE-4515-A9C9-A98D75FDC38F}"/>
                  </a:ext>
                </a:extLst>
              </p:cNvPr>
              <p:cNvSpPr/>
              <p:nvPr/>
            </p:nvSpPr>
            <p:spPr>
              <a:xfrm>
                <a:off x="1011545" y="6290315"/>
                <a:ext cx="39336" cy="74604"/>
              </a:xfrm>
              <a:custGeom>
                <a:avLst/>
                <a:gdLst>
                  <a:gd name="connsiteX0" fmla="*/ 0 w 39336"/>
                  <a:gd name="connsiteY0" fmla="*/ 74604 h 74604"/>
                  <a:gd name="connsiteX1" fmla="*/ 0 w 39336"/>
                  <a:gd name="connsiteY1" fmla="*/ 0 h 74604"/>
                  <a:gd name="connsiteX2" fmla="*/ 37980 w 39336"/>
                  <a:gd name="connsiteY2" fmla="*/ 0 h 74604"/>
                  <a:gd name="connsiteX3" fmla="*/ 37980 w 39336"/>
                  <a:gd name="connsiteY3" fmla="*/ 8139 h 74604"/>
                  <a:gd name="connsiteX4" fmla="*/ 9495 w 39336"/>
                  <a:gd name="connsiteY4" fmla="*/ 8139 h 74604"/>
                  <a:gd name="connsiteX5" fmla="*/ 9495 w 39336"/>
                  <a:gd name="connsiteY5" fmla="*/ 32555 h 74604"/>
                  <a:gd name="connsiteX6" fmla="*/ 36624 w 39336"/>
                  <a:gd name="connsiteY6" fmla="*/ 32555 h 74604"/>
                  <a:gd name="connsiteX7" fmla="*/ 36624 w 39336"/>
                  <a:gd name="connsiteY7" fmla="*/ 40693 h 74604"/>
                  <a:gd name="connsiteX8" fmla="*/ 9495 w 39336"/>
                  <a:gd name="connsiteY8" fmla="*/ 40693 h 74604"/>
                  <a:gd name="connsiteX9" fmla="*/ 9495 w 39336"/>
                  <a:gd name="connsiteY9" fmla="*/ 66466 h 74604"/>
                  <a:gd name="connsiteX10" fmla="*/ 39337 w 39336"/>
                  <a:gd name="connsiteY10" fmla="*/ 66466 h 74604"/>
                  <a:gd name="connsiteX11" fmla="*/ 39337 w 39336"/>
                  <a:gd name="connsiteY11" fmla="*/ 74604 h 74604"/>
                  <a:gd name="connsiteX12" fmla="*/ 0 w 39336"/>
                  <a:gd name="connsiteY12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6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37980" y="0"/>
                    </a:lnTo>
                    <a:lnTo>
                      <a:pt x="37980" y="8139"/>
                    </a:lnTo>
                    <a:lnTo>
                      <a:pt x="9495" y="8139"/>
                    </a:lnTo>
                    <a:lnTo>
                      <a:pt x="9495" y="32555"/>
                    </a:lnTo>
                    <a:lnTo>
                      <a:pt x="36624" y="32555"/>
                    </a:lnTo>
                    <a:lnTo>
                      <a:pt x="36624" y="40693"/>
                    </a:lnTo>
                    <a:lnTo>
                      <a:pt x="9495" y="40693"/>
                    </a:lnTo>
                    <a:lnTo>
                      <a:pt x="9495" y="66466"/>
                    </a:lnTo>
                    <a:lnTo>
                      <a:pt x="39337" y="66466"/>
                    </a:lnTo>
                    <a:lnTo>
                      <a:pt x="39337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03051775-35AF-4F8E-B72D-759CBA911DCE}"/>
                  </a:ext>
                </a:extLst>
              </p:cNvPr>
              <p:cNvSpPr/>
              <p:nvPr/>
            </p:nvSpPr>
            <p:spPr>
              <a:xfrm>
                <a:off x="1068515" y="6290315"/>
                <a:ext cx="36623" cy="74604"/>
              </a:xfrm>
              <a:custGeom>
                <a:avLst/>
                <a:gdLst>
                  <a:gd name="connsiteX0" fmla="*/ 0 w 36623"/>
                  <a:gd name="connsiteY0" fmla="*/ 74604 h 74604"/>
                  <a:gd name="connsiteX1" fmla="*/ 0 w 36623"/>
                  <a:gd name="connsiteY1" fmla="*/ 0 h 74604"/>
                  <a:gd name="connsiteX2" fmla="*/ 9495 w 36623"/>
                  <a:gd name="connsiteY2" fmla="*/ 0 h 74604"/>
                  <a:gd name="connsiteX3" fmla="*/ 9495 w 36623"/>
                  <a:gd name="connsiteY3" fmla="*/ 66466 h 74604"/>
                  <a:gd name="connsiteX4" fmla="*/ 36624 w 36623"/>
                  <a:gd name="connsiteY4" fmla="*/ 66466 h 74604"/>
                  <a:gd name="connsiteX5" fmla="*/ 36624 w 36623"/>
                  <a:gd name="connsiteY5" fmla="*/ 74604 h 74604"/>
                  <a:gd name="connsiteX6" fmla="*/ 0 w 36623"/>
                  <a:gd name="connsiteY6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23" h="74604">
                    <a:moveTo>
                      <a:pt x="0" y="74604"/>
                    </a:moveTo>
                    <a:lnTo>
                      <a:pt x="0" y="0"/>
                    </a:lnTo>
                    <a:lnTo>
                      <a:pt x="9495" y="0"/>
                    </a:lnTo>
                    <a:lnTo>
                      <a:pt x="9495" y="66466"/>
                    </a:lnTo>
                    <a:lnTo>
                      <a:pt x="36624" y="66466"/>
                    </a:lnTo>
                    <a:lnTo>
                      <a:pt x="36624" y="74604"/>
                    </a:lnTo>
                    <a:lnTo>
                      <a:pt x="0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6EE1F961-D6E3-4141-8239-5CD86F1E1EE5}"/>
                  </a:ext>
                </a:extLst>
              </p:cNvPr>
              <p:cNvSpPr/>
              <p:nvPr/>
            </p:nvSpPr>
            <p:spPr>
              <a:xfrm>
                <a:off x="1136337" y="6290315"/>
                <a:ext cx="59683" cy="74604"/>
              </a:xfrm>
              <a:custGeom>
                <a:avLst/>
                <a:gdLst>
                  <a:gd name="connsiteX0" fmla="*/ 23059 w 59683"/>
                  <a:gd name="connsiteY0" fmla="*/ 0 h 74604"/>
                  <a:gd name="connsiteX1" fmla="*/ 35267 w 59683"/>
                  <a:gd name="connsiteY1" fmla="*/ 0 h 74604"/>
                  <a:gd name="connsiteX2" fmla="*/ 59683 w 59683"/>
                  <a:gd name="connsiteY2" fmla="*/ 74604 h 74604"/>
                  <a:gd name="connsiteX3" fmla="*/ 48832 w 59683"/>
                  <a:gd name="connsiteY3" fmla="*/ 74604 h 74604"/>
                  <a:gd name="connsiteX4" fmla="*/ 43406 w 59683"/>
                  <a:gd name="connsiteY4" fmla="*/ 56970 h 74604"/>
                  <a:gd name="connsiteX5" fmla="*/ 14921 w 59683"/>
                  <a:gd name="connsiteY5" fmla="*/ 56970 h 74604"/>
                  <a:gd name="connsiteX6" fmla="*/ 9495 w 59683"/>
                  <a:gd name="connsiteY6" fmla="*/ 74604 h 74604"/>
                  <a:gd name="connsiteX7" fmla="*/ 0 w 59683"/>
                  <a:gd name="connsiteY7" fmla="*/ 74604 h 74604"/>
                  <a:gd name="connsiteX8" fmla="*/ 23059 w 59683"/>
                  <a:gd name="connsiteY8" fmla="*/ 0 h 74604"/>
                  <a:gd name="connsiteX9" fmla="*/ 28485 w 59683"/>
                  <a:gd name="connsiteY9" fmla="*/ 9495 h 74604"/>
                  <a:gd name="connsiteX10" fmla="*/ 28485 w 59683"/>
                  <a:gd name="connsiteY10" fmla="*/ 9495 h 74604"/>
                  <a:gd name="connsiteX11" fmla="*/ 16277 w 59683"/>
                  <a:gd name="connsiteY11" fmla="*/ 48832 h 74604"/>
                  <a:gd name="connsiteX12" fmla="*/ 39337 w 59683"/>
                  <a:gd name="connsiteY12" fmla="*/ 48832 h 74604"/>
                  <a:gd name="connsiteX13" fmla="*/ 28485 w 59683"/>
                  <a:gd name="connsiteY13" fmla="*/ 9495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683" h="74604">
                    <a:moveTo>
                      <a:pt x="23059" y="0"/>
                    </a:moveTo>
                    <a:lnTo>
                      <a:pt x="35267" y="0"/>
                    </a:lnTo>
                    <a:lnTo>
                      <a:pt x="59683" y="74604"/>
                    </a:lnTo>
                    <a:lnTo>
                      <a:pt x="48832" y="74604"/>
                    </a:lnTo>
                    <a:lnTo>
                      <a:pt x="43406" y="56970"/>
                    </a:lnTo>
                    <a:lnTo>
                      <a:pt x="14921" y="56970"/>
                    </a:lnTo>
                    <a:lnTo>
                      <a:pt x="9495" y="74604"/>
                    </a:lnTo>
                    <a:lnTo>
                      <a:pt x="0" y="74604"/>
                    </a:lnTo>
                    <a:lnTo>
                      <a:pt x="23059" y="0"/>
                    </a:lnTo>
                    <a:close/>
                    <a:moveTo>
                      <a:pt x="28485" y="9495"/>
                    </a:moveTo>
                    <a:lnTo>
                      <a:pt x="28485" y="9495"/>
                    </a:lnTo>
                    <a:lnTo>
                      <a:pt x="16277" y="48832"/>
                    </a:lnTo>
                    <a:lnTo>
                      <a:pt x="39337" y="48832"/>
                    </a:lnTo>
                    <a:lnTo>
                      <a:pt x="28485" y="9495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8" name="Frihandsfigur: Form 97">
                <a:extLst>
                  <a:ext uri="{FF2B5EF4-FFF2-40B4-BE49-F238E27FC236}">
                    <a16:creationId xmlns:a16="http://schemas.microsoft.com/office/drawing/2014/main" id="{1466FD6A-5FAE-4120-A36E-2A6A13D21A3C}"/>
                  </a:ext>
                </a:extLst>
              </p:cNvPr>
              <p:cNvSpPr/>
              <p:nvPr/>
            </p:nvSpPr>
            <p:spPr>
              <a:xfrm>
                <a:off x="1200090" y="6290315"/>
                <a:ext cx="54257" cy="74604"/>
              </a:xfrm>
              <a:custGeom>
                <a:avLst/>
                <a:gdLst>
                  <a:gd name="connsiteX0" fmla="*/ 32555 w 54257"/>
                  <a:gd name="connsiteY0" fmla="*/ 74604 h 74604"/>
                  <a:gd name="connsiteX1" fmla="*/ 21703 w 54257"/>
                  <a:gd name="connsiteY1" fmla="*/ 74604 h 74604"/>
                  <a:gd name="connsiteX2" fmla="*/ 0 w 54257"/>
                  <a:gd name="connsiteY2" fmla="*/ 0 h 74604"/>
                  <a:gd name="connsiteX3" fmla="*/ 10852 w 54257"/>
                  <a:gd name="connsiteY3" fmla="*/ 0 h 74604"/>
                  <a:gd name="connsiteX4" fmla="*/ 27129 w 54257"/>
                  <a:gd name="connsiteY4" fmla="*/ 65109 h 74604"/>
                  <a:gd name="connsiteX5" fmla="*/ 27129 w 54257"/>
                  <a:gd name="connsiteY5" fmla="*/ 65109 h 74604"/>
                  <a:gd name="connsiteX6" fmla="*/ 44763 w 54257"/>
                  <a:gd name="connsiteY6" fmla="*/ 0 h 74604"/>
                  <a:gd name="connsiteX7" fmla="*/ 54258 w 54257"/>
                  <a:gd name="connsiteY7" fmla="*/ 0 h 74604"/>
                  <a:gd name="connsiteX8" fmla="*/ 32555 w 54257"/>
                  <a:gd name="connsiteY8" fmla="*/ 74604 h 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57" h="74604">
                    <a:moveTo>
                      <a:pt x="32555" y="74604"/>
                    </a:moveTo>
                    <a:lnTo>
                      <a:pt x="21703" y="74604"/>
                    </a:lnTo>
                    <a:lnTo>
                      <a:pt x="0" y="0"/>
                    </a:lnTo>
                    <a:lnTo>
                      <a:pt x="10852" y="0"/>
                    </a:lnTo>
                    <a:lnTo>
                      <a:pt x="27129" y="65109"/>
                    </a:lnTo>
                    <a:lnTo>
                      <a:pt x="27129" y="65109"/>
                    </a:lnTo>
                    <a:lnTo>
                      <a:pt x="44763" y="0"/>
                    </a:lnTo>
                    <a:lnTo>
                      <a:pt x="54258" y="0"/>
                    </a:lnTo>
                    <a:lnTo>
                      <a:pt x="32555" y="74604"/>
                    </a:lnTo>
                    <a:close/>
                  </a:path>
                </a:pathLst>
              </a:custGeom>
              <a:solidFill>
                <a:srgbClr val="FFFFFF"/>
              </a:solidFill>
              <a:ln w="135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969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E0BE39CF-3CAE-4A08-9FF4-8345EA746D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6401" y="2133600"/>
            <a:ext cx="3327399" cy="33818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54513"/>
            <a:ext cx="10607674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63" y="1938528"/>
            <a:ext cx="6442075" cy="4012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DE852F00-C6CA-4D2B-A78C-C19D14346E07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546079" y="6296236"/>
            <a:ext cx="1062989" cy="23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65" r:id="rId4"/>
    <p:sldLayoutId id="2147483681" r:id="rId5"/>
    <p:sldLayoutId id="2147483682" r:id="rId6"/>
    <p:sldLayoutId id="2147483683" r:id="rId7"/>
    <p:sldLayoutId id="2147483684" r:id="rId8"/>
    <p:sldLayoutId id="2147483650" r:id="rId9"/>
    <p:sldLayoutId id="2147483658" r:id="rId10"/>
    <p:sldLayoutId id="2147483659" r:id="rId11"/>
    <p:sldLayoutId id="2147483660" r:id="rId12"/>
    <p:sldLayoutId id="2147483651" r:id="rId13"/>
    <p:sldLayoutId id="2147483662" r:id="rId14"/>
    <p:sldLayoutId id="2147483670" r:id="rId15"/>
    <p:sldLayoutId id="2147483674" r:id="rId16"/>
    <p:sldLayoutId id="2147483669" r:id="rId17"/>
    <p:sldLayoutId id="2147483675" r:id="rId18"/>
    <p:sldLayoutId id="2147483668" r:id="rId19"/>
    <p:sldLayoutId id="2147483676" r:id="rId20"/>
    <p:sldLayoutId id="2147483671" r:id="rId21"/>
    <p:sldLayoutId id="2147483677" r:id="rId22"/>
    <p:sldLayoutId id="2147483652" r:id="rId23"/>
    <p:sldLayoutId id="2147483672" r:id="rId24"/>
    <p:sldLayoutId id="2147483673" r:id="rId25"/>
    <p:sldLayoutId id="2147483678" r:id="rId26"/>
    <p:sldLayoutId id="2147483679" r:id="rId27"/>
    <p:sldLayoutId id="2147483680" r:id="rId28"/>
    <p:sldLayoutId id="2147483654" r:id="rId29"/>
    <p:sldLayoutId id="2147483655" r:id="rId30"/>
    <p:sldLayoutId id="2147483664" r:id="rId31"/>
    <p:sldLayoutId id="2147483663" r:id="rId32"/>
    <p:sldLayoutId id="214748366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46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99" userDrawn="1">
          <p15:clr>
            <a:srgbClr val="F26B43"/>
          </p15:clr>
        </p15:guide>
        <p15:guide id="4" pos="4557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  <p15:guide id="7" pos="7309" userDrawn="1">
          <p15:clr>
            <a:srgbClr val="F26B43"/>
          </p15:clr>
        </p15:guide>
        <p15:guide id="8" orient="horz" pos="4083" userDrawn="1">
          <p15:clr>
            <a:srgbClr val="F26B43"/>
          </p15:clr>
        </p15:guide>
        <p15:guide id="9" orient="horz" pos="3551" userDrawn="1">
          <p15:clr>
            <a:srgbClr val="F26B43"/>
          </p15:clr>
        </p15:guide>
        <p15:guide id="10" pos="7176" userDrawn="1">
          <p15:clr>
            <a:srgbClr val="F26B43"/>
          </p15:clr>
        </p15:guide>
        <p15:guide id="11" orient="horz" pos="1224" userDrawn="1">
          <p15:clr>
            <a:srgbClr val="F26B43"/>
          </p15:clr>
        </p15:guide>
        <p15:guide id="12" orient="horz" pos="4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portalen.vasttrafik.se/biljetter-och-zoner/resor-i-zonerna-abc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portalen.vasttrafik.s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DECBB-F207-AB8B-F9F9-7D7344975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596160"/>
            <a:ext cx="9593767" cy="2387600"/>
          </a:xfrm>
        </p:spPr>
        <p:txBody>
          <a:bodyPr/>
          <a:lstStyle/>
          <a:p>
            <a:r>
              <a:rPr lang="sv-SE" dirty="0"/>
              <a:t>Blippa betalkortet på linje som kör över zongräns</a:t>
            </a:r>
            <a:endParaRPr lang="en-S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4BF1819-394B-2117-9CD3-63F98B3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213030"/>
            <a:ext cx="9144000" cy="1465082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Information till kundnära medarbetare</a:t>
            </a:r>
          </a:p>
        </p:txBody>
      </p:sp>
    </p:spTree>
    <p:extLst>
      <p:ext uri="{BB962C8B-B14F-4D97-AF65-F5344CB8AC3E}">
        <p14:creationId xmlns:p14="http://schemas.microsoft.com/office/powerpoint/2010/main" val="172992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0EBA8-65FA-A748-B7D5-76615A1E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730484"/>
            <a:ext cx="7998241" cy="1926089"/>
          </a:xfrm>
        </p:spPr>
        <p:txBody>
          <a:bodyPr/>
          <a:lstStyle/>
          <a:p>
            <a:r>
              <a:rPr lang="sv-SE" dirty="0"/>
              <a:t>En resenär har blippat (zon A-biljett)  och tror att hen har en giltig biljett men reser i zon B och hamnar i en biljettkontroll.</a:t>
            </a:r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D9F47C-EAB1-5842-82DE-0C283173A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3008376"/>
            <a:ext cx="4831599" cy="1926089"/>
          </a:xfrm>
        </p:spPr>
        <p:txBody>
          <a:bodyPr/>
          <a:lstStyle/>
          <a:p>
            <a:r>
              <a:rPr lang="sv-SE" dirty="0"/>
              <a:t>Så lika rutiner som möjligt för blipp som för kontoladdning vid biljettkontroll.</a:t>
            </a:r>
          </a:p>
          <a:p>
            <a:r>
              <a:rPr lang="sv-SE" dirty="0"/>
              <a:t>Om en resenär blippbetalat en enkelbiljett i zon A, men reser i zon B gäller vanliga rutiner för när resenären inte har giltig biljett.</a:t>
            </a:r>
            <a:endParaRPr lang="sv-SE" b="1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52AC1C3-8C73-1AB6-4915-03CF5A27D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973763" y="4035663"/>
            <a:ext cx="2816641" cy="1753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A4EA1-79ED-7F6F-FA1C-97D42BB52C67}"/>
              </a:ext>
            </a:extLst>
          </p:cNvPr>
          <p:cNvSpPr txBox="1"/>
          <p:nvPr/>
        </p:nvSpPr>
        <p:spPr>
          <a:xfrm>
            <a:off x="6434790" y="4460372"/>
            <a:ext cx="200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Men jag har ju blippat och köpt biljett!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BEB4B4B-FA1F-C2B1-A23B-5F95ACA1A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9304" y="2485995"/>
            <a:ext cx="2816641" cy="1753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8C330-DC01-4BD0-D0C5-71AD4E389D6E}"/>
              </a:ext>
            </a:extLst>
          </p:cNvPr>
          <p:cNvSpPr txBox="1"/>
          <p:nvPr/>
        </p:nvSpPr>
        <p:spPr>
          <a:xfrm>
            <a:off x="8935543" y="2899957"/>
            <a:ext cx="220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Du har ingen giltig biljett för zon B (tilläggsavgift).</a:t>
            </a:r>
          </a:p>
        </p:txBody>
      </p:sp>
    </p:spTree>
    <p:extLst>
      <p:ext uri="{BB962C8B-B14F-4D97-AF65-F5344CB8AC3E}">
        <p14:creationId xmlns:p14="http://schemas.microsoft.com/office/powerpoint/2010/main" val="132230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2E3AE-D3A5-2142-9B31-2FB09C64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579197"/>
            <a:ext cx="10607674" cy="1582418"/>
          </a:xfrm>
        </p:spPr>
        <p:txBody>
          <a:bodyPr/>
          <a:lstStyle/>
          <a:p>
            <a:r>
              <a:rPr lang="sv-SE" b="1" dirty="0">
                <a:solidFill>
                  <a:schemeClr val="tx2"/>
                </a:solidFill>
              </a:rPr>
              <a:t>En resenär har betalat med blipp och kommer ombord på en busslinje i zon A som inte har blippfunktion.</a:t>
            </a:r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5C2C3C-9040-4608-1A23-D51180876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163" y="2593071"/>
            <a:ext cx="4253580" cy="1479351"/>
            <a:chOff x="2236283" y="2648057"/>
            <a:chExt cx="4253580" cy="147935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7DF08CF-7B84-C899-4C1A-B9C167F6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236283" y="2648057"/>
              <a:ext cx="2376279" cy="147935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50A478F-0417-B5AD-2833-9DCCFA0A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113584" y="2648057"/>
              <a:ext cx="2376279" cy="147935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667597-D5C7-E8E2-626D-AA9EBBF45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218434" y="2648057"/>
              <a:ext cx="2376279" cy="147935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9123FB-B36B-B917-73F4-2D35B1547CF3}"/>
              </a:ext>
            </a:extLst>
          </p:cNvPr>
          <p:cNvSpPr txBox="1"/>
          <p:nvPr/>
        </p:nvSpPr>
        <p:spPr>
          <a:xfrm>
            <a:off x="1135409" y="2875703"/>
            <a:ext cx="3628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Jag har biljetten på betalkortet, nu ska jag byta fordon, var blippar jag då?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F2314-4F61-7352-C300-C106B5E17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0878" y="2386361"/>
            <a:ext cx="6278331" cy="2779532"/>
            <a:chOff x="6001275" y="2485995"/>
            <a:chExt cx="5983276" cy="251377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4986257-8580-9BA1-1A3B-AFA4E6161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01275" y="2485995"/>
              <a:ext cx="4037874" cy="25137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B9CF16C-D8B2-0EAE-93F9-F5FD7C5D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53658" y="2485995"/>
              <a:ext cx="4037874" cy="25137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DD2E2E4-FE6E-9BEC-950E-59CA855B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6677" y="2485995"/>
              <a:ext cx="4037874" cy="2513776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D2DD77D-AA4D-AFAC-6054-F36591B2C677}"/>
              </a:ext>
            </a:extLst>
          </p:cNvPr>
          <p:cNvSpPr txBox="1"/>
          <p:nvPr/>
        </p:nvSpPr>
        <p:spPr>
          <a:xfrm>
            <a:off x="5940893" y="2568895"/>
            <a:ext cx="4953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Biljetten gäller inte på den här linjen tyvärr. Du kan bara resa med biljetten på betalkort på busslinjer som har blippa-funktion, alltså på bussar som kör mest i zon A. Ska du resa vidare med din biljett får du åka med en linje som har kortläsare med blippfunktion (syns i reseplaneraren)</a:t>
            </a:r>
            <a:endParaRPr lang="sv-SE" dirty="0">
              <a:solidFill>
                <a:schemeClr val="bg1"/>
              </a:solidFill>
            </a:endParaRPr>
          </a:p>
          <a:p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2E3AE-D3A5-2142-9B31-2FB09C64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53" y="1227551"/>
            <a:ext cx="10607674" cy="854075"/>
          </a:xfrm>
        </p:spPr>
        <p:txBody>
          <a:bodyPr/>
          <a:lstStyle/>
          <a:p>
            <a:r>
              <a:rPr lang="sv-SE" b="1" dirty="0">
                <a:solidFill>
                  <a:schemeClr val="tx2"/>
                </a:solidFill>
              </a:rPr>
              <a:t>En resenär har betalat sin biljett med blipp och byter till en busslinje i zon A utan blippfunktion, och hamnar i en biljettkontroll. </a:t>
            </a:r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EF27B707-A56C-E728-DAEF-7881DDDBF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163" y="2593071"/>
            <a:ext cx="4253580" cy="1479351"/>
            <a:chOff x="2236283" y="2648057"/>
            <a:chExt cx="4253580" cy="1479351"/>
          </a:xfrm>
        </p:grpSpPr>
        <p:pic>
          <p:nvPicPr>
            <p:cNvPr id="5" name="Graphic 5">
              <a:extLst>
                <a:ext uri="{FF2B5EF4-FFF2-40B4-BE49-F238E27FC236}">
                  <a16:creationId xmlns:a16="http://schemas.microsoft.com/office/drawing/2014/main" id="{6D9BD724-EDD5-8EFE-A8A6-F19E3D270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236283" y="2648057"/>
              <a:ext cx="2376279" cy="1479351"/>
            </a:xfrm>
            <a:prstGeom prst="rect">
              <a:avLst/>
            </a:prstGeom>
          </p:spPr>
        </p:pic>
        <p:pic>
          <p:nvPicPr>
            <p:cNvPr id="6" name="Graphic 9">
              <a:extLst>
                <a:ext uri="{FF2B5EF4-FFF2-40B4-BE49-F238E27FC236}">
                  <a16:creationId xmlns:a16="http://schemas.microsoft.com/office/drawing/2014/main" id="{F21AC94F-F4D8-30D8-3034-B20D59E2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113584" y="2648057"/>
              <a:ext cx="2376279" cy="1479351"/>
            </a:xfrm>
            <a:prstGeom prst="rect">
              <a:avLst/>
            </a:prstGeom>
          </p:spPr>
        </p:pic>
        <p:pic>
          <p:nvPicPr>
            <p:cNvPr id="7" name="Graphic 12">
              <a:extLst>
                <a:ext uri="{FF2B5EF4-FFF2-40B4-BE49-F238E27FC236}">
                  <a16:creationId xmlns:a16="http://schemas.microsoft.com/office/drawing/2014/main" id="{D646B7AA-83BB-2A0B-E1C2-1E855BA5F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218434" y="2648057"/>
              <a:ext cx="2376279" cy="1479351"/>
            </a:xfrm>
            <a:prstGeom prst="rect">
              <a:avLst/>
            </a:prstGeom>
          </p:spPr>
        </p:pic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090C17B2-26A6-FD11-EAFF-1BAA0C91A2DB}"/>
              </a:ext>
            </a:extLst>
          </p:cNvPr>
          <p:cNvSpPr txBox="1"/>
          <p:nvPr/>
        </p:nvSpPr>
        <p:spPr>
          <a:xfrm>
            <a:off x="1148121" y="3146597"/>
            <a:ext cx="36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Jag har biljetten på betalkortet.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F2314-4F61-7352-C300-C106B5E17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0878" y="2386362"/>
            <a:ext cx="5966097" cy="2779532"/>
            <a:chOff x="6001275" y="2485995"/>
            <a:chExt cx="5983276" cy="251377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4986257-8580-9BA1-1A3B-AFA4E6161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01275" y="2485995"/>
              <a:ext cx="4037874" cy="25137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B9CF16C-D8B2-0EAE-93F9-F5FD7C5D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53658" y="2485995"/>
              <a:ext cx="4037874" cy="25137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DD2E2E4-FE6E-9BEC-950E-59CA855B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6677" y="2485995"/>
              <a:ext cx="4037874" cy="2513776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9930BAC7-19EF-F997-28DB-F267A8D4ADDA}"/>
              </a:ext>
            </a:extLst>
          </p:cNvPr>
          <p:cNvSpPr txBox="1"/>
          <p:nvPr/>
        </p:nvSpPr>
        <p:spPr>
          <a:xfrm>
            <a:off x="6000490" y="2855248"/>
            <a:ext cx="45971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u="none" strike="noStrike" dirty="0">
                <a:solidFill>
                  <a:schemeClr val="bg1"/>
                </a:solidFill>
                <a:effectLst/>
              </a:rPr>
              <a:t>Din biljett är giltig, men tänk på att </a:t>
            </a:r>
            <a:br>
              <a:rPr lang="sv-SE" b="1" i="0" u="none" strike="noStrike" dirty="0">
                <a:solidFill>
                  <a:schemeClr val="bg1"/>
                </a:solidFill>
                <a:effectLst/>
              </a:rPr>
            </a:br>
            <a:r>
              <a:rPr lang="sv-SE" b="1" i="0" u="none" strike="noStrike" dirty="0">
                <a:solidFill>
                  <a:schemeClr val="bg1"/>
                </a:solidFill>
                <a:effectLst/>
              </a:rPr>
              <a:t>biljett på betalkort egentligen inte gäller på bussar utan kortläsare med blipp-funktion. Den h</a:t>
            </a:r>
            <a:r>
              <a:rPr lang="sv-SE" b="1" dirty="0">
                <a:solidFill>
                  <a:schemeClr val="bg1"/>
                </a:solidFill>
              </a:rPr>
              <a:t>är bussen kör mest utanför zon A och har därför inte kortläsare med blippfunktion. </a:t>
            </a:r>
          </a:p>
          <a:p>
            <a:r>
              <a:rPr lang="sv-SE" b="1" dirty="0">
                <a:solidFill>
                  <a:schemeClr val="bg1"/>
                </a:solidFill>
              </a:rPr>
              <a:t>(Ingen tilläggsavgift)</a:t>
            </a:r>
          </a:p>
        </p:txBody>
      </p:sp>
    </p:spTree>
    <p:extLst>
      <p:ext uri="{BB962C8B-B14F-4D97-AF65-F5344CB8AC3E}">
        <p14:creationId xmlns:p14="http://schemas.microsoft.com/office/powerpoint/2010/main" val="183069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2E3AE-D3A5-2142-9B31-2FB09C64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1406437"/>
            <a:ext cx="10607674" cy="854075"/>
          </a:xfrm>
        </p:spPr>
        <p:txBody>
          <a:bodyPr/>
          <a:lstStyle/>
          <a:p>
            <a:r>
              <a:rPr lang="sv-SE" b="1" dirty="0">
                <a:solidFill>
                  <a:schemeClr val="tx2"/>
                </a:solidFill>
              </a:rPr>
              <a:t>En resenär har betalat sin biljett med blipp och kommer ombord på ett </a:t>
            </a:r>
            <a:r>
              <a:rPr lang="sv-SE" b="1" dirty="0" err="1">
                <a:solidFill>
                  <a:schemeClr val="tx2"/>
                </a:solidFill>
              </a:rPr>
              <a:t>Västtåg</a:t>
            </a:r>
            <a:r>
              <a:rPr lang="sv-SE" b="1" dirty="0">
                <a:solidFill>
                  <a:schemeClr val="tx2"/>
                </a:solidFill>
              </a:rPr>
              <a:t>.</a:t>
            </a:r>
            <a:br>
              <a:rPr lang="sv-SE" b="1" dirty="0">
                <a:solidFill>
                  <a:schemeClr val="tx2"/>
                </a:solidFill>
              </a:rPr>
            </a:br>
            <a:endParaRPr lang="sv-SE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5C2C3C-9040-4608-1A23-D51180876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2163" y="2593071"/>
            <a:ext cx="4253580" cy="1479351"/>
            <a:chOff x="2236283" y="2648057"/>
            <a:chExt cx="4253580" cy="147935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7DF08CF-7B84-C899-4C1A-B9C167F6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236283" y="2648057"/>
              <a:ext cx="2376279" cy="147935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50A478F-0417-B5AD-2833-9DCCFA0A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113584" y="2648057"/>
              <a:ext cx="2376279" cy="147935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667597-D5C7-E8E2-626D-AA9EBBF45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218434" y="2648057"/>
              <a:ext cx="2376279" cy="147935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9123FB-B36B-B917-73F4-2D35B1547CF3}"/>
              </a:ext>
            </a:extLst>
          </p:cNvPr>
          <p:cNvSpPr txBox="1"/>
          <p:nvPr/>
        </p:nvSpPr>
        <p:spPr>
          <a:xfrm>
            <a:off x="1098915" y="3170341"/>
            <a:ext cx="36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Jag har biljetten på betalkortet.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F2314-4F61-7352-C300-C106B5E17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40879" y="2652117"/>
            <a:ext cx="5983276" cy="2513776"/>
            <a:chOff x="6001275" y="2485995"/>
            <a:chExt cx="5983276" cy="251377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4986257-8580-9BA1-1A3B-AFA4E6161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01275" y="2485995"/>
              <a:ext cx="4037874" cy="25137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B9CF16C-D8B2-0EAE-93F9-F5FD7C5D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53658" y="2485995"/>
              <a:ext cx="4037874" cy="25137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DD2E2E4-FE6E-9BEC-950E-59CA855B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6677" y="2485995"/>
              <a:ext cx="4037874" cy="2513776"/>
            </a:xfrm>
            <a:prstGeom prst="rect">
              <a:avLst/>
            </a:prstGeom>
          </p:spPr>
        </p:pic>
      </p:grpSp>
      <p:sp>
        <p:nvSpPr>
          <p:cNvPr id="5" name="textruta 4">
            <a:extLst>
              <a:ext uri="{FF2B5EF4-FFF2-40B4-BE49-F238E27FC236}">
                <a16:creationId xmlns:a16="http://schemas.microsoft.com/office/drawing/2014/main" id="{D16FD54B-F212-9F60-9A2C-0B2522E83A68}"/>
              </a:ext>
            </a:extLst>
          </p:cNvPr>
          <p:cNvSpPr txBox="1"/>
          <p:nvPr/>
        </p:nvSpPr>
        <p:spPr>
          <a:xfrm>
            <a:off x="6136029" y="3170341"/>
            <a:ext cx="42816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Fint! Då får du gärna visa det för min läsare här. Ska du resa vidare över zongräns behöver du köpa till en biljett i Västtrafik To Go, eller av mig.</a:t>
            </a:r>
          </a:p>
        </p:txBody>
      </p:sp>
    </p:spTree>
    <p:extLst>
      <p:ext uri="{BB962C8B-B14F-4D97-AF65-F5344CB8AC3E}">
        <p14:creationId xmlns:p14="http://schemas.microsoft.com/office/powerpoint/2010/main" val="351116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189E14-5544-844F-90D0-0EEF0D83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629220"/>
            <a:ext cx="10607674" cy="854075"/>
          </a:xfrm>
        </p:spPr>
        <p:txBody>
          <a:bodyPr/>
          <a:lstStyle/>
          <a:p>
            <a:pPr algn="ctr"/>
            <a:r>
              <a:rPr lang="sv-SE" dirty="0"/>
              <a:t>Du får bra koll på zongränserna </a:t>
            </a:r>
            <a:br>
              <a:rPr lang="sv-SE" dirty="0"/>
            </a:br>
            <a:r>
              <a:rPr lang="sv-SE" dirty="0"/>
              <a:t>på Partnerportalen.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211AAA8-0FB2-2E48-BEB2-A6FF1D96C181}"/>
              </a:ext>
            </a:extLst>
          </p:cNvPr>
          <p:cNvSpPr txBox="1"/>
          <p:nvPr/>
        </p:nvSpPr>
        <p:spPr>
          <a:xfrm>
            <a:off x="3906780" y="5793699"/>
            <a:ext cx="437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hlinkClick r:id="rId3"/>
              </a:rPr>
              <a:t>Zoner på Partnerportalen</a:t>
            </a:r>
            <a:endParaRPr lang="sv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54E9AB5-E337-3405-F50B-7965E453C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9774" y="1816289"/>
            <a:ext cx="6572451" cy="38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57152-7A41-CBE6-FCB8-EEDAB6F84F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2163" y="2258460"/>
            <a:ext cx="10607674" cy="854075"/>
          </a:xfrm>
        </p:spPr>
        <p:txBody>
          <a:bodyPr/>
          <a:lstStyle/>
          <a:p>
            <a:pPr algn="ctr" rtl="0" eaLnBrk="1" latinLnBrk="0" hangingPunct="1"/>
            <a:r>
              <a:rPr lang="en-S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Har du frågor?</a:t>
            </a:r>
            <a:endParaRPr lang="en-SE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49A3CD-3E69-C991-40D7-E9A0652D77A5}"/>
              </a:ext>
            </a:extLst>
          </p:cNvPr>
          <p:cNvSpPr txBox="1">
            <a:spLocks/>
          </p:cNvSpPr>
          <p:nvPr/>
        </p:nvSpPr>
        <p:spPr>
          <a:xfrm>
            <a:off x="3556539" y="3313112"/>
            <a:ext cx="5078921" cy="231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dirty="0"/>
              <a:t>Mejla </a:t>
            </a:r>
            <a:r>
              <a:rPr lang="sv-SE" u="sng" dirty="0">
                <a:hlinkClick r:id="rId3" tooltip="mailto:blippa@vasttrafik.se"/>
              </a:rPr>
              <a:t>blippa@vasttrafik.se</a:t>
            </a:r>
            <a:r>
              <a:rPr lang="sv-SE" dirty="0"/>
              <a:t> så hjälper vi dig.</a:t>
            </a:r>
            <a:endParaRPr lang="sv-S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9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E3A218-B3E9-0A41-9837-6ADCC064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262" y="1488786"/>
            <a:ext cx="1917170" cy="854075"/>
          </a:xfrm>
        </p:spPr>
        <p:txBody>
          <a:bodyPr/>
          <a:lstStyle/>
          <a:p>
            <a:pPr algn="ctr"/>
            <a:r>
              <a:rPr lang="sv-SE" sz="4800" dirty="0"/>
              <a:t>Hej!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F9BA01-B687-7541-98F0-6866A554F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742" y="2681315"/>
            <a:ext cx="7030210" cy="221725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sv-SE" b="1" dirty="0"/>
              <a:t>Hoppa på, blippa betalkortet och res – nu blir det ännu enklare att köpa biljett i zon A.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dirty="0"/>
              <a:t>För dig som jobbar på en linje som även kör utanför zon A innebär det några förändringar. Här får du reda på hur du hanterar det.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dirty="0"/>
              <a:t>I informationen </a:t>
            </a:r>
            <a:r>
              <a:rPr lang="sv-SE" i="1" dirty="0"/>
              <a:t>Blippa betalkortet och res, till kundnära medarbetare </a:t>
            </a:r>
            <a:r>
              <a:rPr lang="sv-SE" dirty="0"/>
              <a:t>hittar du mer information om blippbetalning.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623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744BD9-5138-C64B-BB17-54892400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1044686"/>
            <a:ext cx="7459739" cy="854075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Busslinjer med blippbetalning </a:t>
            </a:r>
            <a:r>
              <a:rPr lang="sv-SE" dirty="0"/>
              <a:t>som kör </a:t>
            </a:r>
            <a:r>
              <a:rPr lang="sv-SE" dirty="0">
                <a:solidFill>
                  <a:schemeClr val="accent2"/>
                </a:solidFill>
              </a:rPr>
              <a:t>både</a:t>
            </a:r>
            <a:r>
              <a:rPr lang="sv-SE" dirty="0"/>
              <a:t> i zon A och zon B.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77F2B2-E177-EF4D-87DA-3B4417D24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877" y="2283548"/>
            <a:ext cx="5204747" cy="3918445"/>
          </a:xfrm>
        </p:spPr>
        <p:txBody>
          <a:bodyPr/>
          <a:lstStyle/>
          <a:p>
            <a:pPr lvl="1"/>
            <a:r>
              <a:rPr lang="sv-SE" sz="1800" dirty="0"/>
              <a:t>X3</a:t>
            </a:r>
          </a:p>
          <a:p>
            <a:pPr lvl="1"/>
            <a:r>
              <a:rPr lang="sv-SE" sz="1800" dirty="0"/>
              <a:t>X4</a:t>
            </a:r>
          </a:p>
          <a:p>
            <a:pPr lvl="1"/>
            <a:r>
              <a:rPr lang="sv-SE" sz="1800" dirty="0"/>
              <a:t>242</a:t>
            </a:r>
          </a:p>
          <a:p>
            <a:pPr lvl="1"/>
            <a:r>
              <a:rPr lang="sv-SE" sz="1800" dirty="0"/>
              <a:t>Lila express</a:t>
            </a:r>
          </a:p>
          <a:p>
            <a:pPr lvl="1"/>
            <a:r>
              <a:rPr lang="sv-SE" sz="1800" dirty="0"/>
              <a:t>Röd express</a:t>
            </a:r>
          </a:p>
          <a:p>
            <a:pPr lvl="1"/>
            <a:r>
              <a:rPr lang="sv-SE" sz="1800" dirty="0"/>
              <a:t>511, 516. Utan bankkortsterminal. Här behöver resenären köpa till en biljett för zon B i </a:t>
            </a:r>
            <a:r>
              <a:rPr lang="sv-SE" sz="1800" dirty="0" err="1"/>
              <a:t>appen</a:t>
            </a:r>
            <a:r>
              <a:rPr lang="sv-SE" sz="1800" dirty="0"/>
              <a:t> </a:t>
            </a:r>
          </a:p>
          <a:p>
            <a:pPr lvl="1"/>
            <a:r>
              <a:rPr lang="sv-SE" sz="1800" dirty="0"/>
              <a:t>37</a:t>
            </a:r>
          </a:p>
          <a:p>
            <a:pPr lvl="1"/>
            <a:r>
              <a:rPr lang="sv-SE" sz="1800" dirty="0"/>
              <a:t>Ale 401, 402 </a:t>
            </a:r>
            <a:r>
              <a:rPr lang="sv-SE" sz="1800" i="1" dirty="0"/>
              <a:t>(från 14/8)</a:t>
            </a:r>
          </a:p>
          <a:p>
            <a:pPr lvl="1"/>
            <a:r>
              <a:rPr lang="sv-SE" sz="2000" b="0" i="0" u="none" strike="noStrike" dirty="0">
                <a:effectLst/>
                <a:latin typeface="Calibri" panose="020F0502020204030204" pitchFamily="34" charset="0"/>
              </a:rPr>
              <a:t>Härryda 1, 2, 3, 601, 610 och 611 </a:t>
            </a:r>
            <a:r>
              <a:rPr lang="sv-SE" sz="1800" i="1" dirty="0"/>
              <a:t>(från 14/8)</a:t>
            </a:r>
          </a:p>
          <a:p>
            <a:pPr lvl="1"/>
            <a:r>
              <a:rPr lang="sv-SE" sz="2000" b="0" i="0" u="none" strike="noStrike" dirty="0">
                <a:effectLst/>
                <a:latin typeface="Calibri" panose="020F0502020204030204" pitchFamily="34" charset="0"/>
              </a:rPr>
              <a:t>Kungälv 1, 2, 3, 303, 304, 306, 308, 309, 310, 319 och 320 </a:t>
            </a:r>
            <a:r>
              <a:rPr lang="sv-SE" sz="1800" i="1" dirty="0"/>
              <a:t>(från 14/8)</a:t>
            </a:r>
          </a:p>
          <a:p>
            <a:pPr lvl="1"/>
            <a:endParaRPr lang="sv-SE" sz="1800" dirty="0"/>
          </a:p>
          <a:p>
            <a:pPr lvl="1"/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8085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5489F-34C1-9D4D-9603-F9C46476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68" y="389190"/>
            <a:ext cx="9299691" cy="1581901"/>
          </a:xfrm>
        </p:spPr>
        <p:txBody>
          <a:bodyPr/>
          <a:lstStyle/>
          <a:p>
            <a:r>
              <a:rPr lang="sv-SE" dirty="0"/>
              <a:t>Några </a:t>
            </a:r>
            <a:r>
              <a:rPr lang="sv-SE" dirty="0">
                <a:solidFill>
                  <a:schemeClr val="tx2"/>
                </a:solidFill>
              </a:rPr>
              <a:t>bussl</a:t>
            </a:r>
            <a:r>
              <a:rPr lang="sv-SE" dirty="0"/>
              <a:t>injer som kör i zon A kommer </a:t>
            </a:r>
            <a:r>
              <a:rPr lang="sv-SE" dirty="0">
                <a:solidFill>
                  <a:schemeClr val="accent2"/>
                </a:solidFill>
              </a:rPr>
              <a:t>inte</a:t>
            </a:r>
            <a:r>
              <a:rPr lang="sv-SE" dirty="0"/>
              <a:t> att utrustas med blippfunktion (kör mest i zon B och C).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B17F7A-F566-C349-8703-E912DAD9A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47" y="2440920"/>
            <a:ext cx="5181600" cy="2784309"/>
          </a:xfrm>
        </p:spPr>
        <p:txBody>
          <a:bodyPr/>
          <a:lstStyle/>
          <a:p>
            <a:pPr lvl="1"/>
            <a:r>
              <a:rPr lang="sv-SE" sz="1800" dirty="0"/>
              <a:t>100, 101, 102, 120</a:t>
            </a:r>
          </a:p>
          <a:p>
            <a:pPr lvl="1"/>
            <a:r>
              <a:rPr lang="sv-SE" sz="1800" dirty="0"/>
              <a:t>300, 311, 355</a:t>
            </a:r>
          </a:p>
          <a:p>
            <a:pPr lvl="1"/>
            <a:r>
              <a:rPr lang="sv-SE" sz="1800" dirty="0"/>
              <a:t>422, 430</a:t>
            </a:r>
          </a:p>
          <a:p>
            <a:pPr lvl="1"/>
            <a:r>
              <a:rPr lang="sv-SE" sz="1800" dirty="0"/>
              <a:t>810, 841</a:t>
            </a:r>
          </a:p>
          <a:p>
            <a:pPr lvl="1"/>
            <a:r>
              <a:rPr lang="sv-SE" sz="1800" dirty="0"/>
              <a:t>Orustexpressen, Tjörnexpressen</a:t>
            </a:r>
          </a:p>
          <a:p>
            <a:pPr lvl="1"/>
            <a:r>
              <a:rPr lang="sv-SE" sz="1800" dirty="0"/>
              <a:t>Stenungsundsexpressen, Marstrandsexpressen</a:t>
            </a:r>
          </a:p>
          <a:p>
            <a:pPr lvl="1"/>
            <a:r>
              <a:rPr lang="sv-SE" sz="1800" dirty="0"/>
              <a:t>Gråbosnabben, </a:t>
            </a:r>
            <a:r>
              <a:rPr lang="sv-SE" sz="1800" dirty="0" err="1"/>
              <a:t>Lerumsnabben</a:t>
            </a:r>
            <a:endParaRPr lang="sv-SE" sz="18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B5237C2-8090-5244-AC8C-A06207021D9E}"/>
              </a:ext>
            </a:extLst>
          </p:cNvPr>
          <p:cNvSpPr txBox="1"/>
          <p:nvPr/>
        </p:nvSpPr>
        <p:spPr>
          <a:xfrm>
            <a:off x="905305" y="5879485"/>
            <a:ext cx="822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solidFill>
                  <a:schemeClr val="tx2"/>
                </a:solidFill>
              </a:rPr>
              <a:t>Resenärer på dessa linjer startar resan, eller har sin destination, utanför zon A.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BE1CBAF-E3F6-8D50-D8EF-47281B284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1973" y="2266112"/>
            <a:ext cx="3099477" cy="192957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FF96CD1-2024-22C3-9013-FDABF579A92A}"/>
              </a:ext>
            </a:extLst>
          </p:cNvPr>
          <p:cNvSpPr txBox="1"/>
          <p:nvPr/>
        </p:nvSpPr>
        <p:spPr>
          <a:xfrm>
            <a:off x="8281984" y="2266112"/>
            <a:ext cx="2716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dirty="0">
                <a:solidFill>
                  <a:schemeClr val="bg1"/>
                </a:solidFill>
              </a:rPr>
            </a:br>
            <a:r>
              <a:rPr lang="sv-SE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Det går bara att resa </a:t>
            </a:r>
            <a:br>
              <a:rPr lang="sv-SE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sv-SE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med blippbetalad </a:t>
            </a:r>
            <a:br>
              <a:rPr lang="sv-SE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sv-SE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biljett på bussar som </a:t>
            </a:r>
            <a:br>
              <a:rPr lang="sv-SE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sv-SE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har kortläsare med blippfunktion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C7305E-57E4-8249-BEBA-4AE2D6A7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56401"/>
            <a:ext cx="10607674" cy="854075"/>
          </a:xfrm>
        </p:spPr>
        <p:txBody>
          <a:bodyPr/>
          <a:lstStyle/>
          <a:p>
            <a:r>
              <a:rPr lang="sv-SE" dirty="0"/>
              <a:t>En resenär som reser över zongräns behöver  komplettera sin biljett.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523F8A-3E14-8F4E-BE3D-4319AC70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2" y="2016690"/>
            <a:ext cx="5303837" cy="4351338"/>
          </a:xfrm>
        </p:spPr>
        <p:txBody>
          <a:bodyPr/>
          <a:lstStyle/>
          <a:p>
            <a:r>
              <a:rPr lang="sv-SE" dirty="0"/>
              <a:t>En resenär som köpt enkelbiljett med blippbetalning har bara en giltig biljett i zon A.</a:t>
            </a:r>
          </a:p>
          <a:p>
            <a:r>
              <a:rPr lang="sv-SE" dirty="0"/>
              <a:t>Föraren/</a:t>
            </a:r>
            <a:r>
              <a:rPr lang="sv-SE" dirty="0" err="1"/>
              <a:t>ombordpersonal</a:t>
            </a:r>
            <a:r>
              <a:rPr lang="sv-SE" dirty="0"/>
              <a:t> informerar resenären om att hen behöver köpa en biljett för zon B (eller B+C) i Västtrafik To Go, eller hjälper till att sälja en biljett.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På linjer utan bankkortsterminal behöver föraren/</a:t>
            </a:r>
            <a:r>
              <a:rPr lang="sv-SE" dirty="0" err="1"/>
              <a:t>ombordpersonal</a:t>
            </a:r>
            <a:r>
              <a:rPr lang="sv-SE" dirty="0"/>
              <a:t> informera om att biljetten bara gäller i zon A och hänvisa till </a:t>
            </a:r>
            <a:r>
              <a:rPr lang="sv-SE" dirty="0" err="1"/>
              <a:t>appen</a:t>
            </a:r>
            <a:r>
              <a:rPr lang="sv-SE" dirty="0"/>
              <a:t> Västtrafik To Go.</a:t>
            </a:r>
          </a:p>
          <a:p>
            <a:r>
              <a:rPr lang="sv-SE" b="1" dirty="0">
                <a:latin typeface="+mj-lt"/>
              </a:rPr>
              <a:t>Obs!</a:t>
            </a:r>
            <a:r>
              <a:rPr lang="sv-SE" dirty="0">
                <a:latin typeface="+mj-lt"/>
              </a:rPr>
              <a:t> </a:t>
            </a:r>
            <a:r>
              <a:rPr lang="sv-SE" b="1" dirty="0">
                <a:latin typeface="+mj-lt"/>
              </a:rPr>
              <a:t>14 augusti 2023 </a:t>
            </a:r>
            <a:r>
              <a:rPr lang="sv-S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kommer tre stora områden i zon B även börja tillhöra zon A (flera hållplatser får </a:t>
            </a:r>
            <a:r>
              <a:rPr lang="sv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dubbel zontillhörighet). </a:t>
            </a:r>
            <a:r>
              <a:rPr lang="sv-SE" dirty="0">
                <a:latin typeface="+mj-lt"/>
              </a:rPr>
              <a:t>Resenärerna kommer då att kunna resa längre på sin blippbetalade biljett på dessa linjer</a:t>
            </a:r>
            <a:r>
              <a:rPr lang="sv-S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D1A1A4-8393-12BA-1A97-A0526277D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55229" y="1817841"/>
            <a:ext cx="2014358" cy="1254037"/>
            <a:chOff x="6455229" y="1817841"/>
            <a:chExt cx="2014358" cy="1254037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6F69135-F670-E069-2B00-2DE0BD06557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55229" y="1817841"/>
              <a:ext cx="2014358" cy="1254037"/>
            </a:xfrm>
            <a:prstGeom prst="rect">
              <a:avLst/>
            </a:prstGeom>
          </p:spPr>
        </p:pic>
        <p:sp>
          <p:nvSpPr>
            <p:cNvPr id="16" name="textruta 7">
              <a:extLst>
                <a:ext uri="{FF2B5EF4-FFF2-40B4-BE49-F238E27FC236}">
                  <a16:creationId xmlns:a16="http://schemas.microsoft.com/office/drawing/2014/main" id="{5395155B-EC3A-80B2-47DE-01BD039B5ADF}"/>
                </a:ext>
              </a:extLst>
            </p:cNvPr>
            <p:cNvSpPr txBox="1"/>
            <p:nvPr/>
          </p:nvSpPr>
          <p:spPr>
            <a:xfrm>
              <a:off x="6711905" y="2090917"/>
              <a:ext cx="15138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4000" b="1" dirty="0">
                  <a:solidFill>
                    <a:schemeClr val="bg1"/>
                  </a:solidFill>
                </a:rPr>
                <a:t>A + B</a:t>
              </a:r>
            </a:p>
          </p:txBody>
        </p:sp>
      </p:grpSp>
      <p:sp>
        <p:nvSpPr>
          <p:cNvPr id="5" name="textruta 4">
            <a:extLst>
              <a:ext uri="{FF2B5EF4-FFF2-40B4-BE49-F238E27FC236}">
                <a16:creationId xmlns:a16="http://schemas.microsoft.com/office/drawing/2014/main" id="{676CD094-34EE-4C49-AA7A-80FC2EDAFC63}"/>
              </a:ext>
            </a:extLst>
          </p:cNvPr>
          <p:cNvSpPr txBox="1"/>
          <p:nvPr/>
        </p:nvSpPr>
        <p:spPr>
          <a:xfrm>
            <a:off x="9039642" y="4862620"/>
            <a:ext cx="236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Tydlig information i kortläsaren att biljetten gäller i zon A.</a:t>
            </a:r>
            <a:endParaRPr lang="sv-SE" sz="1200" b="1" dirty="0"/>
          </a:p>
        </p:txBody>
      </p:sp>
      <p:pic>
        <p:nvPicPr>
          <p:cNvPr id="7" name="Bildobjekt 6" descr="Kortläsare som visar att biljetten är giltig-">
            <a:extLst>
              <a:ext uri="{FF2B5EF4-FFF2-40B4-BE49-F238E27FC236}">
                <a16:creationId xmlns:a16="http://schemas.microsoft.com/office/drawing/2014/main" id="{A1E328A5-99E3-8FBE-EF24-FC1768EB2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66" y="1867739"/>
            <a:ext cx="2616871" cy="31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3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D904E6-8159-DB70-AB06-7D61322C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931621"/>
            <a:ext cx="10607674" cy="854075"/>
          </a:xfrm>
        </p:spPr>
        <p:txBody>
          <a:bodyPr/>
          <a:lstStyle/>
          <a:p>
            <a:r>
              <a:rPr lang="sv-SE" dirty="0"/>
              <a:t>Det går att resa vidare med en blippbetalad biljett på Västtågen i zon A.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21533DC-EFC6-730D-59AA-5C03D275DC6B}"/>
              </a:ext>
            </a:extLst>
          </p:cNvPr>
          <p:cNvSpPr txBox="1"/>
          <p:nvPr/>
        </p:nvSpPr>
        <p:spPr>
          <a:xfrm>
            <a:off x="669926" y="2338581"/>
            <a:ext cx="5714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Det går inte att köpa biljett med blippbetalning i kortläsare på tåg. Men det går att resa vidare på sin blippbetalade biljett på Västtågen.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Obs, gäller endast på Västtågen. Alltså </a:t>
            </a:r>
            <a:r>
              <a:rPr lang="sv-SE" i="1" dirty="0">
                <a:solidFill>
                  <a:schemeClr val="tx2"/>
                </a:solidFill>
              </a:rPr>
              <a:t>inte</a:t>
            </a:r>
            <a:r>
              <a:rPr lang="sv-SE" dirty="0">
                <a:solidFill>
                  <a:schemeClr val="tx2"/>
                </a:solidFill>
              </a:rPr>
              <a:t> på SJ, Vy, </a:t>
            </a:r>
            <a:r>
              <a:rPr lang="sv-SE" dirty="0" err="1">
                <a:solidFill>
                  <a:schemeClr val="tx2"/>
                </a:solidFill>
              </a:rPr>
              <a:t>Vänertåg</a:t>
            </a:r>
            <a:r>
              <a:rPr lang="sv-SE" dirty="0">
                <a:solidFill>
                  <a:schemeClr val="tx2"/>
                </a:solidFill>
              </a:rPr>
              <a:t> och Öresundståg.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Resenären behöver komplettera biljett om hen reser vidare över zongräns.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66A423-87DF-2F9B-21E8-D4E89ECDF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474" y="2338581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.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EDE4C872-00B5-E1DB-3926-C0F59F7E3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367" y="2607370"/>
            <a:ext cx="1385813" cy="19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5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6447B-9509-4542-9290-B2FFC598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2070862"/>
            <a:ext cx="10607674" cy="2679921"/>
          </a:xfrm>
        </p:spPr>
        <p:txBody>
          <a:bodyPr/>
          <a:lstStyle/>
          <a:p>
            <a:r>
              <a:rPr lang="sv-SE" sz="4800" dirty="0"/>
              <a:t>Bemötande/rutiner </a:t>
            </a:r>
            <a:br>
              <a:rPr lang="sv-SE" sz="4800" dirty="0"/>
            </a:br>
            <a:r>
              <a:rPr lang="sv-SE" sz="4800" dirty="0"/>
              <a:t>i några olika situationer.</a:t>
            </a:r>
          </a:p>
        </p:txBody>
      </p:sp>
    </p:spTree>
    <p:extLst>
      <p:ext uri="{BB962C8B-B14F-4D97-AF65-F5344CB8AC3E}">
        <p14:creationId xmlns:p14="http://schemas.microsoft.com/office/powerpoint/2010/main" val="278428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7C0CAC-A55E-DD43-B7A9-A45C49AA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788384"/>
            <a:ext cx="10607674" cy="854075"/>
          </a:xfrm>
        </p:spPr>
        <p:txBody>
          <a:bodyPr/>
          <a:lstStyle/>
          <a:p>
            <a:r>
              <a:rPr lang="sv-SE" dirty="0"/>
              <a:t>En resenär i zon B kommer </a:t>
            </a:r>
            <a:r>
              <a:rPr lang="sv-SE" dirty="0">
                <a:solidFill>
                  <a:schemeClr val="tx2"/>
                </a:solidFill>
              </a:rPr>
              <a:t>ombord på bussen </a:t>
            </a:r>
            <a:br>
              <a:rPr lang="sv-SE" dirty="0"/>
            </a:br>
            <a:r>
              <a:rPr lang="sv-SE" dirty="0"/>
              <a:t>och vill blippa sitt betalkort.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99CF934-3D0E-755B-E88C-6E7A94FE7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6398" y="2124903"/>
            <a:ext cx="1847393" cy="11500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CFDCC-1EB1-23F2-6421-2BE613ECC951}"/>
              </a:ext>
            </a:extLst>
          </p:cNvPr>
          <p:cNvSpPr txBox="1"/>
          <p:nvPr/>
        </p:nvSpPr>
        <p:spPr>
          <a:xfrm>
            <a:off x="5698851" y="2348363"/>
            <a:ext cx="13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Vart ska du resa?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960F8C2-743D-C0F2-EE29-136360FE3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352075" y="3384845"/>
            <a:ext cx="1847393" cy="1150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DBF39E-CB4E-C3C4-E121-22A5529D5A94}"/>
              </a:ext>
            </a:extLst>
          </p:cNvPr>
          <p:cNvSpPr txBox="1"/>
          <p:nvPr/>
        </p:nvSpPr>
        <p:spPr>
          <a:xfrm>
            <a:off x="3742653" y="3608305"/>
            <a:ext cx="137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Kungälv (zon B)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71EB2829-9754-9F11-6AC3-3B49E6D23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0906" y="3672350"/>
            <a:ext cx="2771146" cy="17251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77CFD69-166D-8135-6E55-F8E826122EB9}"/>
              </a:ext>
            </a:extLst>
          </p:cNvPr>
          <p:cNvSpPr txBox="1"/>
          <p:nvPr/>
        </p:nvSpPr>
        <p:spPr>
          <a:xfrm>
            <a:off x="5884636" y="4042994"/>
            <a:ext cx="221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Då kan du köpa biljett i To Go eller av mig istället.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311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783C70-F11C-0F49-95BC-8D45847D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11" y="993857"/>
            <a:ext cx="10085323" cy="854075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En resenär kommer ombord på en buss i zon B och hinner blippa sitt betalkort.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46B0F1F-5149-2633-FDED-B783B91FC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5279" y="2317408"/>
            <a:ext cx="4120318" cy="256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55D8B9-C70A-83AC-51F1-E740867BC3A0}"/>
              </a:ext>
            </a:extLst>
          </p:cNvPr>
          <p:cNvSpPr txBox="1"/>
          <p:nvPr/>
        </p:nvSpPr>
        <p:spPr>
          <a:xfrm>
            <a:off x="4498207" y="2935704"/>
            <a:ext cx="3118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Du </a:t>
            </a:r>
            <a:r>
              <a:rPr lang="en-GB" b="1" dirty="0" err="1">
                <a:solidFill>
                  <a:schemeClr val="bg1"/>
                </a:solidFill>
              </a:rPr>
              <a:t>kan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köpa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biljett</a:t>
            </a:r>
            <a:r>
              <a:rPr lang="en-GB" b="1" dirty="0">
                <a:solidFill>
                  <a:schemeClr val="bg1"/>
                </a:solidFill>
              </a:rPr>
              <a:t> för </a:t>
            </a:r>
            <a:r>
              <a:rPr lang="en-GB" b="1" dirty="0" err="1">
                <a:solidFill>
                  <a:schemeClr val="bg1"/>
                </a:solidFill>
              </a:rPr>
              <a:t>zon</a:t>
            </a:r>
            <a:r>
              <a:rPr lang="en-GB" b="1" dirty="0">
                <a:solidFill>
                  <a:schemeClr val="bg1"/>
                </a:solidFill>
              </a:rPr>
              <a:t> B </a:t>
            </a:r>
            <a:r>
              <a:rPr lang="en-GB" b="1" dirty="0" err="1">
                <a:solidFill>
                  <a:schemeClr val="bg1"/>
                </a:solidFill>
              </a:rPr>
              <a:t>i</a:t>
            </a:r>
            <a:r>
              <a:rPr lang="en-GB" b="1" dirty="0">
                <a:solidFill>
                  <a:schemeClr val="bg1"/>
                </a:solidFill>
              </a:rPr>
              <a:t> To Go </a:t>
            </a:r>
            <a:r>
              <a:rPr lang="en-GB" b="1" dirty="0" err="1">
                <a:solidFill>
                  <a:schemeClr val="bg1"/>
                </a:solidFill>
              </a:rPr>
              <a:t>eller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hos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mig</a:t>
            </a:r>
            <a:r>
              <a:rPr lang="en-GB" b="1" dirty="0">
                <a:solidFill>
                  <a:schemeClr val="bg1"/>
                </a:solidFill>
              </a:rPr>
              <a:t>. </a:t>
            </a:r>
            <a:r>
              <a:rPr lang="en-GB" b="1" dirty="0" err="1">
                <a:solidFill>
                  <a:schemeClr val="bg1"/>
                </a:solidFill>
              </a:rPr>
              <a:t>Kontakta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kundservice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så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får</a:t>
            </a:r>
            <a:r>
              <a:rPr lang="en-GB" b="1" dirty="0">
                <a:solidFill>
                  <a:schemeClr val="bg1"/>
                </a:solidFill>
              </a:rPr>
              <a:t> du din </a:t>
            </a:r>
            <a:r>
              <a:rPr lang="en-GB" b="1" dirty="0" err="1">
                <a:solidFill>
                  <a:schemeClr val="bg1"/>
                </a:solidFill>
              </a:rPr>
              <a:t>zon</a:t>
            </a:r>
            <a:r>
              <a:rPr lang="en-GB" b="1" dirty="0">
                <a:solidFill>
                  <a:schemeClr val="bg1"/>
                </a:solidFill>
              </a:rPr>
              <a:t> A-</a:t>
            </a:r>
            <a:r>
              <a:rPr lang="en-GB" b="1" dirty="0" err="1">
                <a:solidFill>
                  <a:schemeClr val="bg1"/>
                </a:solidFill>
              </a:rPr>
              <a:t>biljett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återbetald</a:t>
            </a:r>
            <a:r>
              <a:rPr lang="en-GB" b="1" dirty="0">
                <a:solidFill>
                  <a:schemeClr val="bg1"/>
                </a:solidFill>
              </a:rPr>
              <a:t>.</a:t>
            </a:r>
            <a:endParaRPr lang="en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51678"/>
      </p:ext>
    </p:extLst>
  </p:cSld>
  <p:clrMapOvr>
    <a:masterClrMapping/>
  </p:clrMapOvr>
</p:sld>
</file>

<file path=ppt/theme/theme1.xml><?xml version="1.0" encoding="utf-8"?>
<a:theme xmlns:a="http://schemas.openxmlformats.org/drawingml/2006/main" name="Västtrafik">
  <a:themeElements>
    <a:clrScheme name="Västtrafik">
      <a:dk1>
        <a:sysClr val="windowText" lastClr="000000"/>
      </a:dk1>
      <a:lt1>
        <a:sysClr val="window" lastClr="FFFFFF"/>
      </a:lt1>
      <a:dk2>
        <a:srgbClr val="3C4650"/>
      </a:dk2>
      <a:lt2>
        <a:srgbClr val="F0F8FA"/>
      </a:lt2>
      <a:accent1>
        <a:srgbClr val="009DDB"/>
      </a:accent1>
      <a:accent2>
        <a:srgbClr val="3AAA3D"/>
      </a:accent2>
      <a:accent3>
        <a:srgbClr val="E76B18"/>
      </a:accent3>
      <a:accent4>
        <a:srgbClr val="00394D"/>
      </a:accent4>
      <a:accent5>
        <a:srgbClr val="A5449A"/>
      </a:accent5>
      <a:accent6>
        <a:srgbClr val="0071C1"/>
      </a:accent6>
      <a:hlink>
        <a:srgbClr val="009DDB"/>
      </a:hlink>
      <a:folHlink>
        <a:srgbClr val="3AAA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2021" id="{6C78499D-7121-BA40-9610-15793C1FCDE3}" vid="{3666420F-1780-BB48-A195-E76B755479B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  <wetp:taskpane dockstate="right" visibility="0" width="350" row="1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4AA76B7-9CC6-4D99-820D-ED01EF896A72}">
  <we:reference id="7535a5e5-1a53-4c27-a28c-f0f9fd23e10a" version="1.0.0.2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1DA6E87-B942-4519-8304-90D549B7ABFF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Västtrafik</Template>
  <TotalTime>4890</TotalTime>
  <Words>900</Words>
  <Application>Microsoft Macintosh PowerPoint</Application>
  <PresentationFormat>Bredbild</PresentationFormat>
  <Paragraphs>82</Paragraphs>
  <Slides>15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Västtrafik</vt:lpstr>
      <vt:lpstr>Blippa betalkortet på linje som kör över zongräns</vt:lpstr>
      <vt:lpstr>Hej!</vt:lpstr>
      <vt:lpstr>Busslinjer med blippbetalning som kör både i zon A och zon B. </vt:lpstr>
      <vt:lpstr>Några busslinjer som kör i zon A kommer inte att utrustas med blippfunktion (kör mest i zon B och C).</vt:lpstr>
      <vt:lpstr>En resenär som reser över zongräns behöver  komplettera sin biljett. </vt:lpstr>
      <vt:lpstr>Det går att resa vidare med en blippbetalad biljett på Västtågen i zon A. </vt:lpstr>
      <vt:lpstr>Bemötande/rutiner  i några olika situationer.</vt:lpstr>
      <vt:lpstr>En resenär i zon B kommer ombord på bussen  och vill blippa sitt betalkort. </vt:lpstr>
      <vt:lpstr>En resenär kommer ombord på en buss i zon B och hinner blippa sitt betalkort.</vt:lpstr>
      <vt:lpstr>En resenär har blippat (zon A-biljett)  och tror att hen har en giltig biljett men reser i zon B och hamnar i en biljettkontroll.</vt:lpstr>
      <vt:lpstr>En resenär har betalat med blipp och kommer ombord på en busslinje i zon A som inte har blippfunktion.</vt:lpstr>
      <vt:lpstr>En resenär har betalat sin biljett med blipp och byter till en busslinje i zon A utan blippfunktion, och hamnar i en biljettkontroll. </vt:lpstr>
      <vt:lpstr>En resenär har betalat sin biljett med blipp och kommer ombord på ett Västtåg. </vt:lpstr>
      <vt:lpstr>Du får bra koll på zongränserna  på Partnerportalen.</vt:lpstr>
      <vt:lpstr>Har du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Resa med biljetten på bankkortet.</dc:title>
  <dc:creator>Elisabeth Berlander</dc:creator>
  <cp:lastModifiedBy>Elisabeth Berlander</cp:lastModifiedBy>
  <cp:revision>278</cp:revision>
  <dcterms:created xsi:type="dcterms:W3CDTF">2021-12-10T13:48:21Z</dcterms:created>
  <dcterms:modified xsi:type="dcterms:W3CDTF">2023-06-27T08:18:13Z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